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8" r:id="rId2"/>
    <p:sldMasterId id="2147483700" r:id="rId3"/>
    <p:sldMasterId id="2147483709" r:id="rId4"/>
  </p:sldMasterIdLst>
  <p:notesMasterIdLst>
    <p:notesMasterId r:id="rId48"/>
  </p:notesMasterIdLst>
  <p:handoutMasterIdLst>
    <p:handoutMasterId r:id="rId49"/>
  </p:handoutMasterIdLst>
  <p:sldIdLst>
    <p:sldId id="2146849366" r:id="rId5"/>
    <p:sldId id="280" r:id="rId6"/>
    <p:sldId id="2146849361" r:id="rId7"/>
    <p:sldId id="2146849427" r:id="rId8"/>
    <p:sldId id="2146849430" r:id="rId9"/>
    <p:sldId id="2146849362" r:id="rId10"/>
    <p:sldId id="485" r:id="rId11"/>
    <p:sldId id="486" r:id="rId12"/>
    <p:sldId id="2146849375" r:id="rId13"/>
    <p:sldId id="2146849379" r:id="rId14"/>
    <p:sldId id="2146849378" r:id="rId15"/>
    <p:sldId id="2146849376" r:id="rId16"/>
    <p:sldId id="2146849380" r:id="rId17"/>
    <p:sldId id="2146849391" r:id="rId18"/>
    <p:sldId id="2146849388" r:id="rId19"/>
    <p:sldId id="2146849389" r:id="rId20"/>
    <p:sldId id="2146849387" r:id="rId21"/>
    <p:sldId id="433" r:id="rId22"/>
    <p:sldId id="262" r:id="rId23"/>
    <p:sldId id="2146849382" r:id="rId24"/>
    <p:sldId id="2146849392" r:id="rId25"/>
    <p:sldId id="2146849393" r:id="rId26"/>
    <p:sldId id="2146849394" r:id="rId27"/>
    <p:sldId id="2146849407" r:id="rId28"/>
    <p:sldId id="2146849440" r:id="rId29"/>
    <p:sldId id="2146849399" r:id="rId30"/>
    <p:sldId id="2146849397" r:id="rId31"/>
    <p:sldId id="2146849418" r:id="rId32"/>
    <p:sldId id="2146849409" r:id="rId33"/>
    <p:sldId id="317" r:id="rId34"/>
    <p:sldId id="2146849412" r:id="rId35"/>
    <p:sldId id="2146849414" r:id="rId36"/>
    <p:sldId id="2146849415" r:id="rId37"/>
    <p:sldId id="2146849416" r:id="rId38"/>
    <p:sldId id="2146849417" r:id="rId39"/>
    <p:sldId id="2146849420" r:id="rId40"/>
    <p:sldId id="2146849429" r:id="rId41"/>
    <p:sldId id="2146849404" r:id="rId42"/>
    <p:sldId id="2146849405" r:id="rId43"/>
    <p:sldId id="513" r:id="rId44"/>
    <p:sldId id="2146849439" r:id="rId45"/>
    <p:sldId id="2146849421" r:id="rId46"/>
    <p:sldId id="2146849413" r:id="rId4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RLANDO HEALTH PRESENTER REQUIRED SLIDES FOR EXTERNAL USE - OPTIONAL FOR INTERNAL USE" id="{A1A49DAF-40B4-554A-A25B-50CA6C557671}">
          <p14:sldIdLst>
            <p14:sldId id="2146849366"/>
            <p14:sldId id="280"/>
            <p14:sldId id="2146849361"/>
            <p14:sldId id="2146849427"/>
            <p14:sldId id="2146849430"/>
            <p14:sldId id="2146849362"/>
            <p14:sldId id="485"/>
            <p14:sldId id="486"/>
            <p14:sldId id="2146849375"/>
            <p14:sldId id="2146849379"/>
            <p14:sldId id="2146849378"/>
            <p14:sldId id="2146849376"/>
            <p14:sldId id="2146849380"/>
            <p14:sldId id="2146849391"/>
            <p14:sldId id="2146849388"/>
            <p14:sldId id="2146849389"/>
            <p14:sldId id="2146849387"/>
            <p14:sldId id="433"/>
            <p14:sldId id="262"/>
            <p14:sldId id="2146849382"/>
            <p14:sldId id="2146849392"/>
            <p14:sldId id="2146849393"/>
            <p14:sldId id="2146849394"/>
            <p14:sldId id="2146849407"/>
            <p14:sldId id="2146849440"/>
            <p14:sldId id="2146849399"/>
            <p14:sldId id="2146849397"/>
            <p14:sldId id="2146849418"/>
            <p14:sldId id="2146849409"/>
            <p14:sldId id="317"/>
            <p14:sldId id="2146849412"/>
            <p14:sldId id="2146849414"/>
            <p14:sldId id="2146849415"/>
            <p14:sldId id="2146849416"/>
            <p14:sldId id="2146849417"/>
            <p14:sldId id="2146849420"/>
            <p14:sldId id="2146849429"/>
            <p14:sldId id="2146849404"/>
            <p14:sldId id="2146849405"/>
            <p14:sldId id="513"/>
            <p14:sldId id="2146849439"/>
            <p14:sldId id="2146849421"/>
            <p14:sldId id="214684941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A72A4A-5A75-A4A9-EA7B-70424EF9AB48}" name="D Andrea, Daniel" initials="DAD" userId="S::Daniel.DAndrea@orlandohealth.com::0117be4c-8cd2-4314-9b13-87f6462197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C9D5"/>
    <a:srgbClr val="3F4C58"/>
    <a:srgbClr val="646A74"/>
    <a:srgbClr val="C3C3C9"/>
    <a:srgbClr val="98D3DC"/>
    <a:srgbClr val="F18042"/>
    <a:srgbClr val="CDEBF1"/>
    <a:srgbClr val="2A3C47"/>
    <a:srgbClr val="84BF41"/>
    <a:srgbClr val="EDE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E390CD-41F2-4463-957B-0A2606F16FD1}" v="542" dt="2023-12-18T17:10:53.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721" autoAdjust="0"/>
    <p:restoredTop sz="67143" autoAdjust="0"/>
  </p:normalViewPr>
  <p:slideViewPr>
    <p:cSldViewPr snapToGrid="0">
      <p:cViewPr varScale="1">
        <p:scale>
          <a:sx n="83" d="100"/>
          <a:sy n="83" d="100"/>
        </p:scale>
        <p:origin x="1272" y="200"/>
      </p:cViewPr>
      <p:guideLst>
        <p:guide orient="horz" pos="2160"/>
        <p:guide pos="384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7A278A-45E7-4CA5-ACC6-614B997C3456}"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8377C27B-01D0-4574-8092-DB8DD4D7B201}">
      <dgm:prSet phldrT="[Text]" phldr="0"/>
      <dgm:spPr/>
      <dgm:t>
        <a:bodyPr/>
        <a:lstStyle/>
        <a:p>
          <a:pPr rtl="0"/>
          <a:r>
            <a:rPr lang="en-US" dirty="0">
              <a:latin typeface="Century Gothic" panose="020F0302020204030204"/>
            </a:rPr>
            <a:t>Prepare your home</a:t>
          </a:r>
          <a:endParaRPr lang="en-US" dirty="0"/>
        </a:p>
      </dgm:t>
    </dgm:pt>
    <dgm:pt modelId="{FA6D0A12-3BF2-4654-BE9D-CBA307ACB3C0}" type="parTrans" cxnId="{D56BDA20-BD10-4081-89FC-67A3D9AF27AC}">
      <dgm:prSet/>
      <dgm:spPr/>
      <dgm:t>
        <a:bodyPr/>
        <a:lstStyle/>
        <a:p>
          <a:endParaRPr lang="en-US"/>
        </a:p>
      </dgm:t>
    </dgm:pt>
    <dgm:pt modelId="{92D4D7CD-4ABD-446D-8A0C-72A2EE50FC4F}" type="sibTrans" cxnId="{D56BDA20-BD10-4081-89FC-67A3D9AF27AC}">
      <dgm:prSet/>
      <dgm:spPr/>
      <dgm:t>
        <a:bodyPr/>
        <a:lstStyle/>
        <a:p>
          <a:endParaRPr lang="en-US" dirty="0"/>
        </a:p>
      </dgm:t>
    </dgm:pt>
    <dgm:pt modelId="{A1C6708C-EFC8-4610-BADB-1E457C9A43C1}">
      <dgm:prSet phldrT="[Text]" phldr="0"/>
      <dgm:spPr/>
      <dgm:t>
        <a:bodyPr/>
        <a:lstStyle/>
        <a:p>
          <a:pPr rtl="0"/>
          <a:r>
            <a:rPr lang="en-US" dirty="0">
              <a:latin typeface="Century Gothic" panose="020F0302020204030204"/>
            </a:rPr>
            <a:t>Prepare your body</a:t>
          </a:r>
          <a:endParaRPr lang="en-US" dirty="0"/>
        </a:p>
      </dgm:t>
    </dgm:pt>
    <dgm:pt modelId="{EA7259BC-EA2E-4488-B97F-9788FDF4D2DC}" type="parTrans" cxnId="{7E468BAA-3E25-480A-891A-3956C9D2846A}">
      <dgm:prSet/>
      <dgm:spPr/>
      <dgm:t>
        <a:bodyPr/>
        <a:lstStyle/>
        <a:p>
          <a:endParaRPr lang="en-US"/>
        </a:p>
      </dgm:t>
    </dgm:pt>
    <dgm:pt modelId="{E2B1E45B-13CB-413C-84E0-2CF6DA4A6F3E}" type="sibTrans" cxnId="{7E468BAA-3E25-480A-891A-3956C9D2846A}">
      <dgm:prSet/>
      <dgm:spPr/>
      <dgm:t>
        <a:bodyPr/>
        <a:lstStyle/>
        <a:p>
          <a:endParaRPr lang="en-US" dirty="0"/>
        </a:p>
      </dgm:t>
    </dgm:pt>
    <dgm:pt modelId="{D6EE9C17-29EE-4C6C-839C-4B0C241C8CE0}">
      <dgm:prSet phldrT="[Text]" phldr="0"/>
      <dgm:spPr/>
      <dgm:t>
        <a:bodyPr/>
        <a:lstStyle/>
        <a:p>
          <a:pPr rtl="0"/>
          <a:r>
            <a:rPr lang="en-US" dirty="0">
              <a:latin typeface="Century Gothic" panose="020F0302020204030204"/>
            </a:rPr>
            <a:t>Prepare your mind</a:t>
          </a:r>
          <a:endParaRPr lang="en-US" dirty="0"/>
        </a:p>
      </dgm:t>
    </dgm:pt>
    <dgm:pt modelId="{BF0D6A7F-660B-43ED-9B1A-1E36D70F5E13}" type="parTrans" cxnId="{CE6DE318-B4C3-428C-A127-E5590E7E36D6}">
      <dgm:prSet/>
      <dgm:spPr/>
      <dgm:t>
        <a:bodyPr/>
        <a:lstStyle/>
        <a:p>
          <a:endParaRPr lang="en-US"/>
        </a:p>
      </dgm:t>
    </dgm:pt>
    <dgm:pt modelId="{FDD0A91B-DCA7-4B22-8635-F6102139965B}" type="sibTrans" cxnId="{CE6DE318-B4C3-428C-A127-E5590E7E36D6}">
      <dgm:prSet/>
      <dgm:spPr/>
      <dgm:t>
        <a:bodyPr/>
        <a:lstStyle/>
        <a:p>
          <a:endParaRPr lang="en-US" dirty="0"/>
        </a:p>
      </dgm:t>
    </dgm:pt>
    <dgm:pt modelId="{E96C2374-31F3-41E5-B2E0-71DCF8BC8DB5}">
      <dgm:prSet phldr="0"/>
      <dgm:spPr/>
      <dgm:t>
        <a:bodyPr/>
        <a:lstStyle/>
        <a:p>
          <a:pPr rtl="0"/>
          <a:r>
            <a:rPr lang="en-US" dirty="0">
              <a:latin typeface="Century Gothic" panose="020F0302020204030204"/>
            </a:rPr>
            <a:t>SUCCESS</a:t>
          </a:r>
        </a:p>
      </dgm:t>
    </dgm:pt>
    <dgm:pt modelId="{D613AFEB-AC0E-420A-9009-36D7E14CA987}" type="parTrans" cxnId="{F64567A2-00CE-43CC-99E0-AF88FB3ADCAE}">
      <dgm:prSet/>
      <dgm:spPr/>
      <dgm:t>
        <a:bodyPr/>
        <a:lstStyle/>
        <a:p>
          <a:endParaRPr lang="en-US"/>
        </a:p>
      </dgm:t>
    </dgm:pt>
    <dgm:pt modelId="{64E44CA5-BF36-4AB0-992B-BF3DBD9199E8}" type="sibTrans" cxnId="{F64567A2-00CE-43CC-99E0-AF88FB3ADCAE}">
      <dgm:prSet/>
      <dgm:spPr/>
      <dgm:t>
        <a:bodyPr/>
        <a:lstStyle/>
        <a:p>
          <a:endParaRPr lang="en-US"/>
        </a:p>
      </dgm:t>
    </dgm:pt>
    <dgm:pt modelId="{ACE4A057-D980-4866-9869-011EFC2CE24A}" type="pres">
      <dgm:prSet presAssocID="{207A278A-45E7-4CA5-ACC6-614B997C3456}" presName="linearFlow" presStyleCnt="0">
        <dgm:presLayoutVars>
          <dgm:dir/>
          <dgm:resizeHandles val="exact"/>
        </dgm:presLayoutVars>
      </dgm:prSet>
      <dgm:spPr/>
    </dgm:pt>
    <dgm:pt modelId="{38A5C69D-6203-438A-8ADB-8F1C60AC02F9}" type="pres">
      <dgm:prSet presAssocID="{8377C27B-01D0-4574-8092-DB8DD4D7B201}" presName="node" presStyleLbl="node1" presStyleIdx="0" presStyleCnt="4">
        <dgm:presLayoutVars>
          <dgm:bulletEnabled val="1"/>
        </dgm:presLayoutVars>
      </dgm:prSet>
      <dgm:spPr/>
    </dgm:pt>
    <dgm:pt modelId="{711DB304-1C38-4F5A-B0B3-CCD74D69F04D}" type="pres">
      <dgm:prSet presAssocID="{92D4D7CD-4ABD-446D-8A0C-72A2EE50FC4F}" presName="spacerL" presStyleCnt="0"/>
      <dgm:spPr/>
    </dgm:pt>
    <dgm:pt modelId="{94B85D37-6259-4BD5-BB5F-02125AB962B9}" type="pres">
      <dgm:prSet presAssocID="{92D4D7CD-4ABD-446D-8A0C-72A2EE50FC4F}" presName="sibTrans" presStyleLbl="sibTrans2D1" presStyleIdx="0" presStyleCnt="3"/>
      <dgm:spPr/>
    </dgm:pt>
    <dgm:pt modelId="{75027D1C-E424-4EF1-B910-E5C1203B2037}" type="pres">
      <dgm:prSet presAssocID="{92D4D7CD-4ABD-446D-8A0C-72A2EE50FC4F}" presName="spacerR" presStyleCnt="0"/>
      <dgm:spPr/>
    </dgm:pt>
    <dgm:pt modelId="{9B4E0C8B-F95B-49ED-A6B5-6BDC737D6AED}" type="pres">
      <dgm:prSet presAssocID="{A1C6708C-EFC8-4610-BADB-1E457C9A43C1}" presName="node" presStyleLbl="node1" presStyleIdx="1" presStyleCnt="4">
        <dgm:presLayoutVars>
          <dgm:bulletEnabled val="1"/>
        </dgm:presLayoutVars>
      </dgm:prSet>
      <dgm:spPr/>
    </dgm:pt>
    <dgm:pt modelId="{52C73926-7863-48D6-A166-D3C7207A6BFC}" type="pres">
      <dgm:prSet presAssocID="{E2B1E45B-13CB-413C-84E0-2CF6DA4A6F3E}" presName="spacerL" presStyleCnt="0"/>
      <dgm:spPr/>
    </dgm:pt>
    <dgm:pt modelId="{4F08CF05-511F-43C7-A02C-A25F73C1FA53}" type="pres">
      <dgm:prSet presAssocID="{E2B1E45B-13CB-413C-84E0-2CF6DA4A6F3E}" presName="sibTrans" presStyleLbl="sibTrans2D1" presStyleIdx="1" presStyleCnt="3"/>
      <dgm:spPr/>
    </dgm:pt>
    <dgm:pt modelId="{5A172CD6-18DA-4373-9D42-18543B015A9E}" type="pres">
      <dgm:prSet presAssocID="{E2B1E45B-13CB-413C-84E0-2CF6DA4A6F3E}" presName="spacerR" presStyleCnt="0"/>
      <dgm:spPr/>
    </dgm:pt>
    <dgm:pt modelId="{88EF531A-A6E2-440A-B2C1-B8EF946F61A8}" type="pres">
      <dgm:prSet presAssocID="{D6EE9C17-29EE-4C6C-839C-4B0C241C8CE0}" presName="node" presStyleLbl="node1" presStyleIdx="2" presStyleCnt="4">
        <dgm:presLayoutVars>
          <dgm:bulletEnabled val="1"/>
        </dgm:presLayoutVars>
      </dgm:prSet>
      <dgm:spPr/>
    </dgm:pt>
    <dgm:pt modelId="{3D0E7BFE-D825-4177-907E-42C3F17726E7}" type="pres">
      <dgm:prSet presAssocID="{FDD0A91B-DCA7-4B22-8635-F6102139965B}" presName="spacerL" presStyleCnt="0"/>
      <dgm:spPr/>
    </dgm:pt>
    <dgm:pt modelId="{FFBD8FFA-72CF-4027-9B46-7DDCB5C23477}" type="pres">
      <dgm:prSet presAssocID="{FDD0A91B-DCA7-4B22-8635-F6102139965B}" presName="sibTrans" presStyleLbl="sibTrans2D1" presStyleIdx="2" presStyleCnt="3"/>
      <dgm:spPr/>
    </dgm:pt>
    <dgm:pt modelId="{71FC2051-7FEF-49F8-9EEF-82B0631B4F61}" type="pres">
      <dgm:prSet presAssocID="{FDD0A91B-DCA7-4B22-8635-F6102139965B}" presName="spacerR" presStyleCnt="0"/>
      <dgm:spPr/>
    </dgm:pt>
    <dgm:pt modelId="{B8430E3F-5FE1-4C77-9CAB-D7F41F4C2DDF}" type="pres">
      <dgm:prSet presAssocID="{E96C2374-31F3-41E5-B2E0-71DCF8BC8DB5}" presName="node" presStyleLbl="node1" presStyleIdx="3" presStyleCnt="4">
        <dgm:presLayoutVars>
          <dgm:bulletEnabled val="1"/>
        </dgm:presLayoutVars>
      </dgm:prSet>
      <dgm:spPr/>
    </dgm:pt>
  </dgm:ptLst>
  <dgm:cxnLst>
    <dgm:cxn modelId="{51C6810A-4A18-4A9C-AEEE-8F563BA2F24E}" type="presOf" srcId="{92D4D7CD-4ABD-446D-8A0C-72A2EE50FC4F}" destId="{94B85D37-6259-4BD5-BB5F-02125AB962B9}" srcOrd="0" destOrd="0" presId="urn:microsoft.com/office/officeart/2005/8/layout/equation1"/>
    <dgm:cxn modelId="{9F311A17-E7A0-4BE1-B794-A65DD25774CB}" type="presOf" srcId="{E96C2374-31F3-41E5-B2E0-71DCF8BC8DB5}" destId="{B8430E3F-5FE1-4C77-9CAB-D7F41F4C2DDF}" srcOrd="0" destOrd="0" presId="urn:microsoft.com/office/officeart/2005/8/layout/equation1"/>
    <dgm:cxn modelId="{CE6DE318-B4C3-428C-A127-E5590E7E36D6}" srcId="{207A278A-45E7-4CA5-ACC6-614B997C3456}" destId="{D6EE9C17-29EE-4C6C-839C-4B0C241C8CE0}" srcOrd="2" destOrd="0" parTransId="{BF0D6A7F-660B-43ED-9B1A-1E36D70F5E13}" sibTransId="{FDD0A91B-DCA7-4B22-8635-F6102139965B}"/>
    <dgm:cxn modelId="{D56BDA20-BD10-4081-89FC-67A3D9AF27AC}" srcId="{207A278A-45E7-4CA5-ACC6-614B997C3456}" destId="{8377C27B-01D0-4574-8092-DB8DD4D7B201}" srcOrd="0" destOrd="0" parTransId="{FA6D0A12-3BF2-4654-BE9D-CBA307ACB3C0}" sibTransId="{92D4D7CD-4ABD-446D-8A0C-72A2EE50FC4F}"/>
    <dgm:cxn modelId="{12244828-DBB2-49FC-900E-05E3518C64DB}" type="presOf" srcId="{207A278A-45E7-4CA5-ACC6-614B997C3456}" destId="{ACE4A057-D980-4866-9869-011EFC2CE24A}" srcOrd="0" destOrd="0" presId="urn:microsoft.com/office/officeart/2005/8/layout/equation1"/>
    <dgm:cxn modelId="{CA424B3B-4431-4B19-8940-52D4C4C7EA5B}" type="presOf" srcId="{FDD0A91B-DCA7-4B22-8635-F6102139965B}" destId="{FFBD8FFA-72CF-4027-9B46-7DDCB5C23477}" srcOrd="0" destOrd="0" presId="urn:microsoft.com/office/officeart/2005/8/layout/equation1"/>
    <dgm:cxn modelId="{D39DFD71-4692-4B8C-B7A2-BCF23FEB1C2F}" type="presOf" srcId="{D6EE9C17-29EE-4C6C-839C-4B0C241C8CE0}" destId="{88EF531A-A6E2-440A-B2C1-B8EF946F61A8}" srcOrd="0" destOrd="0" presId="urn:microsoft.com/office/officeart/2005/8/layout/equation1"/>
    <dgm:cxn modelId="{11F6F1A0-3DD1-40A9-98E2-99F3F7354A3D}" type="presOf" srcId="{E2B1E45B-13CB-413C-84E0-2CF6DA4A6F3E}" destId="{4F08CF05-511F-43C7-A02C-A25F73C1FA53}" srcOrd="0" destOrd="0" presId="urn:microsoft.com/office/officeart/2005/8/layout/equation1"/>
    <dgm:cxn modelId="{F64567A2-00CE-43CC-99E0-AF88FB3ADCAE}" srcId="{207A278A-45E7-4CA5-ACC6-614B997C3456}" destId="{E96C2374-31F3-41E5-B2E0-71DCF8BC8DB5}" srcOrd="3" destOrd="0" parTransId="{D613AFEB-AC0E-420A-9009-36D7E14CA987}" sibTransId="{64E44CA5-BF36-4AB0-992B-BF3DBD9199E8}"/>
    <dgm:cxn modelId="{FA8837A4-1299-4F67-9E6F-AEED3F4E0EB9}" type="presOf" srcId="{8377C27B-01D0-4574-8092-DB8DD4D7B201}" destId="{38A5C69D-6203-438A-8ADB-8F1C60AC02F9}" srcOrd="0" destOrd="0" presId="urn:microsoft.com/office/officeart/2005/8/layout/equation1"/>
    <dgm:cxn modelId="{7E468BAA-3E25-480A-891A-3956C9D2846A}" srcId="{207A278A-45E7-4CA5-ACC6-614B997C3456}" destId="{A1C6708C-EFC8-4610-BADB-1E457C9A43C1}" srcOrd="1" destOrd="0" parTransId="{EA7259BC-EA2E-4488-B97F-9788FDF4D2DC}" sibTransId="{E2B1E45B-13CB-413C-84E0-2CF6DA4A6F3E}"/>
    <dgm:cxn modelId="{33B135F1-49AA-46FA-BA8A-BF665F2E1F7E}" type="presOf" srcId="{A1C6708C-EFC8-4610-BADB-1E457C9A43C1}" destId="{9B4E0C8B-F95B-49ED-A6B5-6BDC737D6AED}" srcOrd="0" destOrd="0" presId="urn:microsoft.com/office/officeart/2005/8/layout/equation1"/>
    <dgm:cxn modelId="{B82C36C3-8B06-4E8F-9A13-E6A23F13A683}" type="presParOf" srcId="{ACE4A057-D980-4866-9869-011EFC2CE24A}" destId="{38A5C69D-6203-438A-8ADB-8F1C60AC02F9}" srcOrd="0" destOrd="0" presId="urn:microsoft.com/office/officeart/2005/8/layout/equation1"/>
    <dgm:cxn modelId="{748A2B90-8F54-4C3A-83E3-1BDBD143130D}" type="presParOf" srcId="{ACE4A057-D980-4866-9869-011EFC2CE24A}" destId="{711DB304-1C38-4F5A-B0B3-CCD74D69F04D}" srcOrd="1" destOrd="0" presId="urn:microsoft.com/office/officeart/2005/8/layout/equation1"/>
    <dgm:cxn modelId="{C1201CF0-FE3A-4AE9-A210-44CB10108838}" type="presParOf" srcId="{ACE4A057-D980-4866-9869-011EFC2CE24A}" destId="{94B85D37-6259-4BD5-BB5F-02125AB962B9}" srcOrd="2" destOrd="0" presId="urn:microsoft.com/office/officeart/2005/8/layout/equation1"/>
    <dgm:cxn modelId="{38AA93B9-5F73-4978-94EE-66974AF2DBF1}" type="presParOf" srcId="{ACE4A057-D980-4866-9869-011EFC2CE24A}" destId="{75027D1C-E424-4EF1-B910-E5C1203B2037}" srcOrd="3" destOrd="0" presId="urn:microsoft.com/office/officeart/2005/8/layout/equation1"/>
    <dgm:cxn modelId="{848A0D81-A6E6-4865-86BF-396642FAE784}" type="presParOf" srcId="{ACE4A057-D980-4866-9869-011EFC2CE24A}" destId="{9B4E0C8B-F95B-49ED-A6B5-6BDC737D6AED}" srcOrd="4" destOrd="0" presId="urn:microsoft.com/office/officeart/2005/8/layout/equation1"/>
    <dgm:cxn modelId="{3D5A048A-EFEB-4B0F-B11F-E309E5B5FBF9}" type="presParOf" srcId="{ACE4A057-D980-4866-9869-011EFC2CE24A}" destId="{52C73926-7863-48D6-A166-D3C7207A6BFC}" srcOrd="5" destOrd="0" presId="urn:microsoft.com/office/officeart/2005/8/layout/equation1"/>
    <dgm:cxn modelId="{90F3BF15-1021-4560-8B9A-B0686A95F0BA}" type="presParOf" srcId="{ACE4A057-D980-4866-9869-011EFC2CE24A}" destId="{4F08CF05-511F-43C7-A02C-A25F73C1FA53}" srcOrd="6" destOrd="0" presId="urn:microsoft.com/office/officeart/2005/8/layout/equation1"/>
    <dgm:cxn modelId="{3764F10F-7158-45D5-9F23-13C08BACBCFA}" type="presParOf" srcId="{ACE4A057-D980-4866-9869-011EFC2CE24A}" destId="{5A172CD6-18DA-4373-9D42-18543B015A9E}" srcOrd="7" destOrd="0" presId="urn:microsoft.com/office/officeart/2005/8/layout/equation1"/>
    <dgm:cxn modelId="{1CCBB443-6EE9-4BFB-BA69-C8D8E25F8061}" type="presParOf" srcId="{ACE4A057-D980-4866-9869-011EFC2CE24A}" destId="{88EF531A-A6E2-440A-B2C1-B8EF946F61A8}" srcOrd="8" destOrd="0" presId="urn:microsoft.com/office/officeart/2005/8/layout/equation1"/>
    <dgm:cxn modelId="{953906F8-BF5D-484E-BCA8-9AEB37037070}" type="presParOf" srcId="{ACE4A057-D980-4866-9869-011EFC2CE24A}" destId="{3D0E7BFE-D825-4177-907E-42C3F17726E7}" srcOrd="9" destOrd="0" presId="urn:microsoft.com/office/officeart/2005/8/layout/equation1"/>
    <dgm:cxn modelId="{58110196-2802-4878-965D-90592173FC49}" type="presParOf" srcId="{ACE4A057-D980-4866-9869-011EFC2CE24A}" destId="{FFBD8FFA-72CF-4027-9B46-7DDCB5C23477}" srcOrd="10" destOrd="0" presId="urn:microsoft.com/office/officeart/2005/8/layout/equation1"/>
    <dgm:cxn modelId="{76DCB04D-412E-4705-B27B-BBBD7585FEF1}" type="presParOf" srcId="{ACE4A057-D980-4866-9869-011EFC2CE24A}" destId="{71FC2051-7FEF-49F8-9EEF-82B0631B4F61}" srcOrd="11" destOrd="0" presId="urn:microsoft.com/office/officeart/2005/8/layout/equation1"/>
    <dgm:cxn modelId="{98F93D4B-8D27-4C67-9CA5-F82535414645}" type="presParOf" srcId="{ACE4A057-D980-4866-9869-011EFC2CE24A}" destId="{B8430E3F-5FE1-4C77-9CAB-D7F41F4C2DDF}" srcOrd="12" destOrd="0" presId="urn:microsoft.com/office/officeart/2005/8/layout/equati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7A7545-2CF3-4906-8450-0DD83864F5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3040D1-610F-4FD1-896C-AA479D2A6F56}">
      <dgm:prSet/>
      <dgm:spPr/>
      <dgm:t>
        <a:bodyPr/>
        <a:lstStyle/>
        <a:p>
          <a:r>
            <a:rPr lang="en-US" b="1" u="sng" dirty="0"/>
            <a:t>Adjusting the Walker</a:t>
          </a:r>
          <a:endParaRPr lang="en-US" dirty="0"/>
        </a:p>
      </dgm:t>
    </dgm:pt>
    <dgm:pt modelId="{5DDC6E73-BC6C-4C06-B77B-15414BB98A6F}" type="parTrans" cxnId="{24E02827-3B0F-46EA-931E-3C43C308E896}">
      <dgm:prSet/>
      <dgm:spPr/>
      <dgm:t>
        <a:bodyPr/>
        <a:lstStyle/>
        <a:p>
          <a:endParaRPr lang="en-US"/>
        </a:p>
      </dgm:t>
    </dgm:pt>
    <dgm:pt modelId="{2044A7D4-5E24-4BF2-A620-F37BE5DB1D0D}" type="sibTrans" cxnId="{24E02827-3B0F-46EA-931E-3C43C308E896}">
      <dgm:prSet/>
      <dgm:spPr/>
      <dgm:t>
        <a:bodyPr/>
        <a:lstStyle/>
        <a:p>
          <a:endParaRPr lang="en-US"/>
        </a:p>
      </dgm:t>
    </dgm:pt>
    <dgm:pt modelId="{C7AE76EC-AFA4-4642-9987-8E2C61CB7B41}">
      <dgm:prSet/>
      <dgm:spPr/>
      <dgm:t>
        <a:bodyPr/>
        <a:lstStyle/>
        <a:p>
          <a:r>
            <a:rPr lang="en-US" dirty="0"/>
            <a:t>The height of the walker should reach the crease at your wrist when your arms are resting at your sides while standing.</a:t>
          </a:r>
        </a:p>
      </dgm:t>
    </dgm:pt>
    <dgm:pt modelId="{49704D0A-D494-444D-A406-C80323EFCB42}" type="parTrans" cxnId="{60ADF00E-7A33-40B1-A28A-C112C9F1A260}">
      <dgm:prSet/>
      <dgm:spPr/>
      <dgm:t>
        <a:bodyPr/>
        <a:lstStyle/>
        <a:p>
          <a:endParaRPr lang="en-US"/>
        </a:p>
      </dgm:t>
    </dgm:pt>
    <dgm:pt modelId="{C780DBB2-5D33-4EA6-95A4-D60A36E94A66}" type="sibTrans" cxnId="{60ADF00E-7A33-40B1-A28A-C112C9F1A260}">
      <dgm:prSet/>
      <dgm:spPr/>
      <dgm:t>
        <a:bodyPr/>
        <a:lstStyle/>
        <a:p>
          <a:endParaRPr lang="en-US"/>
        </a:p>
      </dgm:t>
    </dgm:pt>
    <dgm:pt modelId="{CB9BE618-279A-4326-A1CF-4AA262A7DA3E}">
      <dgm:prSet/>
      <dgm:spPr/>
      <dgm:t>
        <a:bodyPr/>
        <a:lstStyle/>
        <a:p>
          <a:r>
            <a:rPr lang="en-US" b="1" u="sng" dirty="0"/>
            <a:t>Safety Tips:</a:t>
          </a:r>
          <a:endParaRPr lang="en-US" dirty="0"/>
        </a:p>
      </dgm:t>
    </dgm:pt>
    <dgm:pt modelId="{26EAA085-D9DB-4210-A421-4F8519AD3937}" type="parTrans" cxnId="{CE35DEE4-0C60-4A9B-ACB9-62FFA2B673E5}">
      <dgm:prSet/>
      <dgm:spPr/>
      <dgm:t>
        <a:bodyPr/>
        <a:lstStyle/>
        <a:p>
          <a:endParaRPr lang="en-US"/>
        </a:p>
      </dgm:t>
    </dgm:pt>
    <dgm:pt modelId="{7BF8D2F5-5281-49FD-9482-A7F4DEE0E062}" type="sibTrans" cxnId="{CE35DEE4-0C60-4A9B-ACB9-62FFA2B673E5}">
      <dgm:prSet/>
      <dgm:spPr/>
      <dgm:t>
        <a:bodyPr/>
        <a:lstStyle/>
        <a:p>
          <a:endParaRPr lang="en-US"/>
        </a:p>
      </dgm:t>
    </dgm:pt>
    <dgm:pt modelId="{C05093B2-CC1A-45D0-ABCF-751E3F0893D0}">
      <dgm:prSet/>
      <dgm:spPr/>
      <dgm:t>
        <a:bodyPr/>
        <a:lstStyle/>
        <a:p>
          <a:r>
            <a:rPr lang="en-US" dirty="0"/>
            <a:t>Paths should be clear of cords or throw rugs as the walker may easily catch on them.</a:t>
          </a:r>
        </a:p>
      </dgm:t>
    </dgm:pt>
    <dgm:pt modelId="{95015250-C21D-4B52-A03F-125C9CA365E8}" type="parTrans" cxnId="{470AB018-6F12-4746-AAE6-5212D560B964}">
      <dgm:prSet/>
      <dgm:spPr/>
      <dgm:t>
        <a:bodyPr/>
        <a:lstStyle/>
        <a:p>
          <a:endParaRPr lang="en-US"/>
        </a:p>
      </dgm:t>
    </dgm:pt>
    <dgm:pt modelId="{829B760C-D85B-416A-9D96-AC3952595CC7}" type="sibTrans" cxnId="{470AB018-6F12-4746-AAE6-5212D560B964}">
      <dgm:prSet/>
      <dgm:spPr/>
      <dgm:t>
        <a:bodyPr/>
        <a:lstStyle/>
        <a:p>
          <a:endParaRPr lang="en-US"/>
        </a:p>
      </dgm:t>
    </dgm:pt>
    <dgm:pt modelId="{4EA2D57F-C688-4FD8-8F7E-23F1C229EC83}">
      <dgm:prSet/>
      <dgm:spPr/>
      <dgm:t>
        <a:bodyPr/>
        <a:lstStyle/>
        <a:p>
          <a:r>
            <a:rPr lang="en-US" dirty="0"/>
            <a:t>Wear comfortable shoes that have rubber soles or non-slip socks.</a:t>
          </a:r>
        </a:p>
      </dgm:t>
    </dgm:pt>
    <dgm:pt modelId="{0203B996-7CBD-45A5-BE81-64FDAA2CA2B0}" type="parTrans" cxnId="{D5DCD250-593A-4B73-9E1F-4E3561BC7931}">
      <dgm:prSet/>
      <dgm:spPr/>
      <dgm:t>
        <a:bodyPr/>
        <a:lstStyle/>
        <a:p>
          <a:endParaRPr lang="en-US"/>
        </a:p>
      </dgm:t>
    </dgm:pt>
    <dgm:pt modelId="{B61B268A-BA3B-4A05-982D-C0E929D82944}" type="sibTrans" cxnId="{D5DCD250-593A-4B73-9E1F-4E3561BC7931}">
      <dgm:prSet/>
      <dgm:spPr/>
      <dgm:t>
        <a:bodyPr/>
        <a:lstStyle/>
        <a:p>
          <a:endParaRPr lang="en-US"/>
        </a:p>
      </dgm:t>
    </dgm:pt>
    <dgm:pt modelId="{2BB1AEAC-991A-4441-8706-2344DD613E9F}" type="pres">
      <dgm:prSet presAssocID="{1F7A7545-2CF3-4906-8450-0DD83864F5CA}" presName="linear" presStyleCnt="0">
        <dgm:presLayoutVars>
          <dgm:animLvl val="lvl"/>
          <dgm:resizeHandles val="exact"/>
        </dgm:presLayoutVars>
      </dgm:prSet>
      <dgm:spPr/>
    </dgm:pt>
    <dgm:pt modelId="{98105433-2142-4D93-869D-A6F56EB459E0}" type="pres">
      <dgm:prSet presAssocID="{C13040D1-610F-4FD1-896C-AA479D2A6F56}" presName="parentText" presStyleLbl="node1" presStyleIdx="0" presStyleCnt="2" custLinFactNeighborY="-1860">
        <dgm:presLayoutVars>
          <dgm:chMax val="0"/>
          <dgm:bulletEnabled val="1"/>
        </dgm:presLayoutVars>
      </dgm:prSet>
      <dgm:spPr/>
    </dgm:pt>
    <dgm:pt modelId="{6A2A2F54-9802-4DC0-BFAE-2B8A8015EB71}" type="pres">
      <dgm:prSet presAssocID="{C13040D1-610F-4FD1-896C-AA479D2A6F56}" presName="childText" presStyleLbl="revTx" presStyleIdx="0" presStyleCnt="2" custLinFactNeighborY="-2809">
        <dgm:presLayoutVars>
          <dgm:bulletEnabled val="1"/>
        </dgm:presLayoutVars>
      </dgm:prSet>
      <dgm:spPr/>
    </dgm:pt>
    <dgm:pt modelId="{AC775C0A-4772-451E-8502-56E33E504B84}" type="pres">
      <dgm:prSet presAssocID="{CB9BE618-279A-4326-A1CF-4AA262A7DA3E}" presName="parentText" presStyleLbl="node1" presStyleIdx="1" presStyleCnt="2" custLinFactNeighborY="4014">
        <dgm:presLayoutVars>
          <dgm:chMax val="0"/>
          <dgm:bulletEnabled val="1"/>
        </dgm:presLayoutVars>
      </dgm:prSet>
      <dgm:spPr/>
    </dgm:pt>
    <dgm:pt modelId="{CF4EEBC6-B733-4B7B-A6CB-FAD58C793406}" type="pres">
      <dgm:prSet presAssocID="{CB9BE618-279A-4326-A1CF-4AA262A7DA3E}" presName="childText" presStyleLbl="revTx" presStyleIdx="1" presStyleCnt="2" custLinFactNeighborY="11023">
        <dgm:presLayoutVars>
          <dgm:bulletEnabled val="1"/>
        </dgm:presLayoutVars>
      </dgm:prSet>
      <dgm:spPr/>
    </dgm:pt>
  </dgm:ptLst>
  <dgm:cxnLst>
    <dgm:cxn modelId="{60ADF00E-7A33-40B1-A28A-C112C9F1A260}" srcId="{C13040D1-610F-4FD1-896C-AA479D2A6F56}" destId="{C7AE76EC-AFA4-4642-9987-8E2C61CB7B41}" srcOrd="0" destOrd="0" parTransId="{49704D0A-D494-444D-A406-C80323EFCB42}" sibTransId="{C780DBB2-5D33-4EA6-95A4-D60A36E94A66}"/>
    <dgm:cxn modelId="{470AB018-6F12-4746-AAE6-5212D560B964}" srcId="{CB9BE618-279A-4326-A1CF-4AA262A7DA3E}" destId="{C05093B2-CC1A-45D0-ABCF-751E3F0893D0}" srcOrd="0" destOrd="0" parTransId="{95015250-C21D-4B52-A03F-125C9CA365E8}" sibTransId="{829B760C-D85B-416A-9D96-AC3952595CC7}"/>
    <dgm:cxn modelId="{24E02827-3B0F-46EA-931E-3C43C308E896}" srcId="{1F7A7545-2CF3-4906-8450-0DD83864F5CA}" destId="{C13040D1-610F-4FD1-896C-AA479D2A6F56}" srcOrd="0" destOrd="0" parTransId="{5DDC6E73-BC6C-4C06-B77B-15414BB98A6F}" sibTransId="{2044A7D4-5E24-4BF2-A620-F37BE5DB1D0D}"/>
    <dgm:cxn modelId="{7DDA383A-7433-4BD2-8279-76056B9B53A4}" type="presOf" srcId="{1F7A7545-2CF3-4906-8450-0DD83864F5CA}" destId="{2BB1AEAC-991A-4441-8706-2344DD613E9F}" srcOrd="0" destOrd="0" presId="urn:microsoft.com/office/officeart/2005/8/layout/vList2"/>
    <dgm:cxn modelId="{D5DCD250-593A-4B73-9E1F-4E3561BC7931}" srcId="{CB9BE618-279A-4326-A1CF-4AA262A7DA3E}" destId="{4EA2D57F-C688-4FD8-8F7E-23F1C229EC83}" srcOrd="1" destOrd="0" parTransId="{0203B996-7CBD-45A5-BE81-64FDAA2CA2B0}" sibTransId="{B61B268A-BA3B-4A05-982D-C0E929D82944}"/>
    <dgm:cxn modelId="{BCE59C6F-3A6F-41BA-ABF4-731CAB6100A3}" type="presOf" srcId="{C13040D1-610F-4FD1-896C-AA479D2A6F56}" destId="{98105433-2142-4D93-869D-A6F56EB459E0}" srcOrd="0" destOrd="0" presId="urn:microsoft.com/office/officeart/2005/8/layout/vList2"/>
    <dgm:cxn modelId="{1545F272-23B2-41D3-B4C1-DCD56EF11A4F}" type="presOf" srcId="{CB9BE618-279A-4326-A1CF-4AA262A7DA3E}" destId="{AC775C0A-4772-451E-8502-56E33E504B84}" srcOrd="0" destOrd="0" presId="urn:microsoft.com/office/officeart/2005/8/layout/vList2"/>
    <dgm:cxn modelId="{99824FB5-6CF9-476B-9CF3-17BA1F2752D7}" type="presOf" srcId="{C05093B2-CC1A-45D0-ABCF-751E3F0893D0}" destId="{CF4EEBC6-B733-4B7B-A6CB-FAD58C793406}" srcOrd="0" destOrd="0" presId="urn:microsoft.com/office/officeart/2005/8/layout/vList2"/>
    <dgm:cxn modelId="{035837D4-2620-4BFF-A63F-70CBE89135C1}" type="presOf" srcId="{4EA2D57F-C688-4FD8-8F7E-23F1C229EC83}" destId="{CF4EEBC6-B733-4B7B-A6CB-FAD58C793406}" srcOrd="0" destOrd="1" presId="urn:microsoft.com/office/officeart/2005/8/layout/vList2"/>
    <dgm:cxn modelId="{CE35DEE4-0C60-4A9B-ACB9-62FFA2B673E5}" srcId="{1F7A7545-2CF3-4906-8450-0DD83864F5CA}" destId="{CB9BE618-279A-4326-A1CF-4AA262A7DA3E}" srcOrd="1" destOrd="0" parTransId="{26EAA085-D9DB-4210-A421-4F8519AD3937}" sibTransId="{7BF8D2F5-5281-49FD-9482-A7F4DEE0E062}"/>
    <dgm:cxn modelId="{70F314F5-5BB1-4BBE-9224-A00D44204901}" type="presOf" srcId="{C7AE76EC-AFA4-4642-9987-8E2C61CB7B41}" destId="{6A2A2F54-9802-4DC0-BFAE-2B8A8015EB71}" srcOrd="0" destOrd="0" presId="urn:microsoft.com/office/officeart/2005/8/layout/vList2"/>
    <dgm:cxn modelId="{E4EAAEE7-8D64-4700-9478-697D146EE57B}" type="presParOf" srcId="{2BB1AEAC-991A-4441-8706-2344DD613E9F}" destId="{98105433-2142-4D93-869D-A6F56EB459E0}" srcOrd="0" destOrd="0" presId="urn:microsoft.com/office/officeart/2005/8/layout/vList2"/>
    <dgm:cxn modelId="{DF49D496-FF85-44B9-82E2-151C413C7C15}" type="presParOf" srcId="{2BB1AEAC-991A-4441-8706-2344DD613E9F}" destId="{6A2A2F54-9802-4DC0-BFAE-2B8A8015EB71}" srcOrd="1" destOrd="0" presId="urn:microsoft.com/office/officeart/2005/8/layout/vList2"/>
    <dgm:cxn modelId="{5E4DD368-E510-4FB7-A2DD-D93AF8C5406D}" type="presParOf" srcId="{2BB1AEAC-991A-4441-8706-2344DD613E9F}" destId="{AC775C0A-4772-451E-8502-56E33E504B84}" srcOrd="2" destOrd="0" presId="urn:microsoft.com/office/officeart/2005/8/layout/vList2"/>
    <dgm:cxn modelId="{4DB4E8FF-80EA-422E-8D36-2E6E48A1F906}" type="presParOf" srcId="{2BB1AEAC-991A-4441-8706-2344DD613E9F}" destId="{CF4EEBC6-B733-4B7B-A6CB-FAD58C793406}"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5C69D-6203-438A-8ADB-8F1C60AC02F9}">
      <dsp:nvSpPr>
        <dsp:cNvPr id="0" name=""/>
        <dsp:cNvSpPr/>
      </dsp:nvSpPr>
      <dsp:spPr>
        <a:xfrm>
          <a:off x="4102" y="2502038"/>
          <a:ext cx="1139806" cy="11398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entury Gothic" panose="020F0302020204030204"/>
            </a:rPr>
            <a:t>Prepare your home</a:t>
          </a:r>
          <a:endParaRPr lang="en-US" sz="1400" kern="1200" dirty="0"/>
        </a:p>
      </dsp:txBody>
      <dsp:txXfrm>
        <a:off x="171023" y="2668959"/>
        <a:ext cx="805964" cy="805964"/>
      </dsp:txXfrm>
    </dsp:sp>
    <dsp:sp modelId="{94B85D37-6259-4BD5-BB5F-02125AB962B9}">
      <dsp:nvSpPr>
        <dsp:cNvPr id="0" name=""/>
        <dsp:cNvSpPr/>
      </dsp:nvSpPr>
      <dsp:spPr>
        <a:xfrm>
          <a:off x="1236461" y="2741397"/>
          <a:ext cx="661087" cy="661087"/>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1324088" y="2994197"/>
        <a:ext cx="485833" cy="155487"/>
      </dsp:txXfrm>
    </dsp:sp>
    <dsp:sp modelId="{9B4E0C8B-F95B-49ED-A6B5-6BDC737D6AED}">
      <dsp:nvSpPr>
        <dsp:cNvPr id="0" name=""/>
        <dsp:cNvSpPr/>
      </dsp:nvSpPr>
      <dsp:spPr>
        <a:xfrm>
          <a:off x="1990101" y="2502038"/>
          <a:ext cx="1139806" cy="11398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entury Gothic" panose="020F0302020204030204"/>
            </a:rPr>
            <a:t>Prepare your body</a:t>
          </a:r>
          <a:endParaRPr lang="en-US" sz="1400" kern="1200" dirty="0"/>
        </a:p>
      </dsp:txBody>
      <dsp:txXfrm>
        <a:off x="2157022" y="2668959"/>
        <a:ext cx="805964" cy="805964"/>
      </dsp:txXfrm>
    </dsp:sp>
    <dsp:sp modelId="{4F08CF05-511F-43C7-A02C-A25F73C1FA53}">
      <dsp:nvSpPr>
        <dsp:cNvPr id="0" name=""/>
        <dsp:cNvSpPr/>
      </dsp:nvSpPr>
      <dsp:spPr>
        <a:xfrm>
          <a:off x="3222460" y="2741397"/>
          <a:ext cx="661087" cy="661087"/>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3310087" y="2994197"/>
        <a:ext cx="485833" cy="155487"/>
      </dsp:txXfrm>
    </dsp:sp>
    <dsp:sp modelId="{88EF531A-A6E2-440A-B2C1-B8EF946F61A8}">
      <dsp:nvSpPr>
        <dsp:cNvPr id="0" name=""/>
        <dsp:cNvSpPr/>
      </dsp:nvSpPr>
      <dsp:spPr>
        <a:xfrm>
          <a:off x="3976100" y="2502038"/>
          <a:ext cx="1139806" cy="11398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entury Gothic" panose="020F0302020204030204"/>
            </a:rPr>
            <a:t>Prepare your mind</a:t>
          </a:r>
          <a:endParaRPr lang="en-US" sz="1400" kern="1200" dirty="0"/>
        </a:p>
      </dsp:txBody>
      <dsp:txXfrm>
        <a:off x="4143021" y="2668959"/>
        <a:ext cx="805964" cy="805964"/>
      </dsp:txXfrm>
    </dsp:sp>
    <dsp:sp modelId="{FFBD8FFA-72CF-4027-9B46-7DDCB5C23477}">
      <dsp:nvSpPr>
        <dsp:cNvPr id="0" name=""/>
        <dsp:cNvSpPr/>
      </dsp:nvSpPr>
      <dsp:spPr>
        <a:xfrm>
          <a:off x="5208459" y="2741397"/>
          <a:ext cx="661087" cy="661087"/>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5296086" y="2877581"/>
        <a:ext cx="485833" cy="388719"/>
      </dsp:txXfrm>
    </dsp:sp>
    <dsp:sp modelId="{B8430E3F-5FE1-4C77-9CAB-D7F41F4C2DDF}">
      <dsp:nvSpPr>
        <dsp:cNvPr id="0" name=""/>
        <dsp:cNvSpPr/>
      </dsp:nvSpPr>
      <dsp:spPr>
        <a:xfrm>
          <a:off x="5962099" y="2502038"/>
          <a:ext cx="1139806" cy="11398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entury Gothic" panose="020F0302020204030204"/>
            </a:rPr>
            <a:t>SUCCESS</a:t>
          </a:r>
        </a:p>
      </dsp:txBody>
      <dsp:txXfrm>
        <a:off x="6129020" y="2668959"/>
        <a:ext cx="805964" cy="805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05433-2142-4D93-869D-A6F56EB459E0}">
      <dsp:nvSpPr>
        <dsp:cNvPr id="0" name=""/>
        <dsp:cNvSpPr/>
      </dsp:nvSpPr>
      <dsp:spPr>
        <a:xfrm>
          <a:off x="0" y="0"/>
          <a:ext cx="5720121" cy="839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u="sng" kern="1200" dirty="0"/>
            <a:t>Adjusting the Walker</a:t>
          </a:r>
          <a:endParaRPr lang="en-US" sz="3500" kern="1200" dirty="0"/>
        </a:p>
      </dsp:txBody>
      <dsp:txXfrm>
        <a:off x="40980" y="40980"/>
        <a:ext cx="5638161" cy="757514"/>
      </dsp:txXfrm>
    </dsp:sp>
    <dsp:sp modelId="{6A2A2F54-9802-4DC0-BFAE-2B8A8015EB71}">
      <dsp:nvSpPr>
        <dsp:cNvPr id="0" name=""/>
        <dsp:cNvSpPr/>
      </dsp:nvSpPr>
      <dsp:spPr>
        <a:xfrm>
          <a:off x="0" y="841736"/>
          <a:ext cx="5720121" cy="1992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614"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The height of the walker should reach the crease at your wrist when your arms are resting at your sides while standing.</a:t>
          </a:r>
        </a:p>
      </dsp:txBody>
      <dsp:txXfrm>
        <a:off x="0" y="841736"/>
        <a:ext cx="5720121" cy="1992375"/>
      </dsp:txXfrm>
    </dsp:sp>
    <dsp:sp modelId="{AC775C0A-4772-451E-8502-56E33E504B84}">
      <dsp:nvSpPr>
        <dsp:cNvPr id="0" name=""/>
        <dsp:cNvSpPr/>
      </dsp:nvSpPr>
      <dsp:spPr>
        <a:xfrm>
          <a:off x="0" y="2956568"/>
          <a:ext cx="5720121" cy="839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u="sng" kern="1200" dirty="0"/>
            <a:t>Safety Tips:</a:t>
          </a:r>
          <a:endParaRPr lang="en-US" sz="3500" kern="1200" dirty="0"/>
        </a:p>
      </dsp:txBody>
      <dsp:txXfrm>
        <a:off x="40980" y="2997548"/>
        <a:ext cx="5638161" cy="757514"/>
      </dsp:txXfrm>
    </dsp:sp>
    <dsp:sp modelId="{CF4EEBC6-B733-4B7B-A6CB-FAD58C793406}">
      <dsp:nvSpPr>
        <dsp:cNvPr id="0" name=""/>
        <dsp:cNvSpPr/>
      </dsp:nvSpPr>
      <dsp:spPr>
        <a:xfrm>
          <a:off x="0" y="3723009"/>
          <a:ext cx="5720121" cy="2463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614"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Paths should be clear of cords or throw rugs as the walker may easily catch on them.</a:t>
          </a:r>
        </a:p>
        <a:p>
          <a:pPr marL="228600" lvl="1" indent="-228600" algn="l" defTabSz="1200150">
            <a:lnSpc>
              <a:spcPct val="90000"/>
            </a:lnSpc>
            <a:spcBef>
              <a:spcPct val="0"/>
            </a:spcBef>
            <a:spcAft>
              <a:spcPct val="20000"/>
            </a:spcAft>
            <a:buChar char="•"/>
          </a:pPr>
          <a:r>
            <a:rPr lang="en-US" sz="2700" kern="1200" dirty="0"/>
            <a:t>Wear comfortable shoes that have rubber soles or non-slip socks.</a:t>
          </a:r>
        </a:p>
      </dsp:txBody>
      <dsp:txXfrm>
        <a:off x="0" y="3723009"/>
        <a:ext cx="5720121" cy="246330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B78161-8A98-6D43-BB11-A9C4F1C9EF00}"/>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C2CBDE8B-929F-EC46-AA37-9360B699ED74}"/>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79F52FDA-FC04-EA4C-B6EB-5133981C3838}" type="datetimeFigureOut">
              <a:rPr lang="en-US" smtClean="0"/>
              <a:t>4/19/24</a:t>
            </a:fld>
            <a:endParaRPr lang="en-US" dirty="0"/>
          </a:p>
        </p:txBody>
      </p:sp>
      <p:sp>
        <p:nvSpPr>
          <p:cNvPr id="4" name="Footer Placeholder 3">
            <a:extLst>
              <a:ext uri="{FF2B5EF4-FFF2-40B4-BE49-F238E27FC236}">
                <a16:creationId xmlns:a16="http://schemas.microsoft.com/office/drawing/2014/main" id="{9EDCF1FD-749F-8E4F-B80A-400446139467}"/>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©2022 Orlando Health, Inc.</a:t>
            </a:r>
          </a:p>
        </p:txBody>
      </p:sp>
      <p:sp>
        <p:nvSpPr>
          <p:cNvPr id="5" name="Slide Number Placeholder 4">
            <a:extLst>
              <a:ext uri="{FF2B5EF4-FFF2-40B4-BE49-F238E27FC236}">
                <a16:creationId xmlns:a16="http://schemas.microsoft.com/office/drawing/2014/main" id="{B99FC668-778E-DF44-90C1-971679B5F1BC}"/>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0059761-688A-3048-9DAF-FECFC9518401}" type="slidenum">
              <a:rPr lang="en-US" smtClean="0"/>
              <a:t>‹#›</a:t>
            </a:fld>
            <a:endParaRPr lang="en-US" dirty="0"/>
          </a:p>
        </p:txBody>
      </p:sp>
    </p:spTree>
    <p:extLst>
      <p:ext uri="{BB962C8B-B14F-4D97-AF65-F5344CB8AC3E}">
        <p14:creationId xmlns:p14="http://schemas.microsoft.com/office/powerpoint/2010/main" val="139868973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A5D5C27-3875-8049-98BD-69F040D6081D}" type="datetimeFigureOut">
              <a:rPr lang="en-US" smtClean="0"/>
              <a:t>4/19/24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©2022 Orlando Health, Inc.</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6BF788-AD63-C34B-9CEE-B4A63CFE0BD1}" type="slidenum">
              <a:rPr lang="en-US" smtClean="0"/>
              <a:t>‹#›</a:t>
            </a:fld>
            <a:endParaRPr lang="en-US" dirty="0"/>
          </a:p>
        </p:txBody>
      </p:sp>
    </p:spTree>
    <p:extLst>
      <p:ext uri="{BB962C8B-B14F-4D97-AF65-F5344CB8AC3E}">
        <p14:creationId xmlns:p14="http://schemas.microsoft.com/office/powerpoint/2010/main" val="260063239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and thank you for choosing Orlando Health Jewett Orthopedic Institute for your upcoming joint replacement.</a:t>
            </a:r>
          </a:p>
          <a:p>
            <a:endParaRPr lang="en-US" dirty="0"/>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1</a:t>
            </a:fld>
            <a:endParaRPr lang="en-US" dirty="0"/>
          </a:p>
        </p:txBody>
      </p:sp>
    </p:spTree>
    <p:extLst>
      <p:ext uri="{BB962C8B-B14F-4D97-AF65-F5344CB8AC3E}">
        <p14:creationId xmlns:p14="http://schemas.microsoft.com/office/powerpoint/2010/main" val="977462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 elevated commode is recommended for anyone having a lower extremity joint replacement. If you are having a joint replacement for your hip knee or ankle, a walker is required. Please note that your walker should be a front wheeled walker as shown above. A walker with 4 wheels called a rollator is not allowed. </a:t>
            </a:r>
            <a:endParaRPr lang="en-US" dirty="0"/>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10</a:t>
            </a:fld>
            <a:endParaRPr lang="en-US" dirty="0"/>
          </a:p>
        </p:txBody>
      </p:sp>
    </p:spTree>
    <p:extLst>
      <p:ext uri="{BB962C8B-B14F-4D97-AF65-F5344CB8AC3E}">
        <p14:creationId xmlns:p14="http://schemas.microsoft.com/office/powerpoint/2010/main" val="1106843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Adaptive equipment such as sock aids, reacher/grabber, and leg lifter can be helpful and provide independence during your recovery.</a:t>
            </a:r>
          </a:p>
          <a:p>
            <a:r>
              <a:rPr lang="en-US" dirty="0"/>
              <a:t>A sock aid </a:t>
            </a:r>
            <a:r>
              <a:rPr lang="en-US" b="0" u="none" strike="noStrike" dirty="0">
                <a:solidFill>
                  <a:srgbClr val="3C4043"/>
                </a:solidFill>
                <a:effectLst/>
                <a:latin typeface="arial" panose="020B0604020202020204" pitchFamily="34" charset="0"/>
              </a:rPr>
              <a:t>is an assistive device that allows you to put on your </a:t>
            </a:r>
            <a:r>
              <a:rPr lang="en-US" b="1" u="none" strike="noStrike" dirty="0">
                <a:solidFill>
                  <a:srgbClr val="3C4043"/>
                </a:solidFill>
                <a:effectLst/>
                <a:latin typeface="arial" panose="020B0604020202020204" pitchFamily="34" charset="0"/>
              </a:rPr>
              <a:t>socks</a:t>
            </a:r>
            <a:r>
              <a:rPr lang="en-US" b="0" u="none" strike="noStrike" dirty="0">
                <a:solidFill>
                  <a:srgbClr val="3C4043"/>
                </a:solidFill>
                <a:effectLst/>
                <a:latin typeface="arial" panose="020B0604020202020204" pitchFamily="34" charset="0"/>
              </a:rPr>
              <a:t> more easily despite pain and physical limitations.</a:t>
            </a:r>
            <a:endParaRPr lang="en-US" dirty="0"/>
          </a:p>
          <a:p>
            <a:r>
              <a:rPr lang="en-US" dirty="0"/>
              <a:t>A Reacher or Grabber </a:t>
            </a:r>
            <a:r>
              <a:rPr lang="en-US" b="0" u="none" strike="noStrike" dirty="0">
                <a:solidFill>
                  <a:srgbClr val="3C4043"/>
                </a:solidFill>
                <a:effectLst/>
                <a:latin typeface="arial" panose="020B0604020202020204" pitchFamily="34" charset="0"/>
              </a:rPr>
              <a:t>is a handheld </a:t>
            </a:r>
            <a:r>
              <a:rPr lang="en-US" b="1" u="none" strike="noStrike" dirty="0">
                <a:solidFill>
                  <a:srgbClr val="3C4043"/>
                </a:solidFill>
                <a:effectLst/>
                <a:latin typeface="arial" panose="020B0604020202020204" pitchFamily="34" charset="0"/>
              </a:rPr>
              <a:t>tool</a:t>
            </a:r>
            <a:r>
              <a:rPr lang="en-US" b="0" u="none" strike="noStrike" dirty="0">
                <a:solidFill>
                  <a:srgbClr val="3C4043"/>
                </a:solidFill>
                <a:effectLst/>
                <a:latin typeface="arial" panose="020B0604020202020204" pitchFamily="34" charset="0"/>
              </a:rPr>
              <a:t> used to increase the range of a person's reach when grabbing objects.  It </a:t>
            </a:r>
            <a:r>
              <a:rPr lang="en-US" dirty="0"/>
              <a:t>can pick items up off the ground and assist you with getting dressed</a:t>
            </a:r>
          </a:p>
          <a:p>
            <a:r>
              <a:rPr lang="en-US" dirty="0"/>
              <a:t>A Leg lifter </a:t>
            </a:r>
            <a:r>
              <a:rPr lang="en-US" u="none" strike="noStrike" dirty="0">
                <a:solidFill>
                  <a:srgbClr val="3C4043"/>
                </a:solidFill>
                <a:effectLst/>
                <a:latin typeface="arial" panose="020B0604020202020204" pitchFamily="34" charset="0"/>
              </a:rPr>
              <a:t>is designed to aid patients in getting in and out of bed, by offering additional support in lifting one, or both, of their </a:t>
            </a:r>
            <a:r>
              <a:rPr lang="en-US" b="1" u="none" strike="noStrike" dirty="0">
                <a:solidFill>
                  <a:srgbClr val="3C4043"/>
                </a:solidFill>
                <a:effectLst/>
                <a:latin typeface="arial" panose="020B0604020202020204" pitchFamily="34" charset="0"/>
              </a:rPr>
              <a:t>legs</a:t>
            </a:r>
            <a:r>
              <a:rPr lang="en-US" u="none" strike="noStrike" dirty="0">
                <a:solidFill>
                  <a:srgbClr val="3C4043"/>
                </a:solidFill>
                <a:effectLst/>
                <a:latin typeface="arial" panose="020B0604020202020204" pitchFamily="34" charset="0"/>
              </a:rPr>
              <a:t>.</a:t>
            </a:r>
          </a:p>
          <a:p>
            <a:r>
              <a:rPr lang="en-US" u="none" strike="noStrike" dirty="0">
                <a:solidFill>
                  <a:srgbClr val="3C4043"/>
                </a:solidFill>
                <a:effectLst/>
                <a:latin typeface="arial" panose="020B0604020202020204" pitchFamily="34" charset="0"/>
              </a:rPr>
              <a:t>These items are not covered by insurances but can be purchased at your local medical supply storm or online.</a:t>
            </a:r>
            <a:endParaRPr lang="en-US" dirty="0"/>
          </a:p>
          <a:p>
            <a:endParaRPr lang="en-US" dirty="0"/>
          </a:p>
          <a:p>
            <a:r>
              <a:rPr lang="en-US" sz="1200" b="0" dirty="0">
                <a:latin typeface="Century Gothic"/>
              </a:rPr>
              <a:t>You may wish to purchase adaptive equipment prior to surgery to help with your recovery</a:t>
            </a:r>
          </a:p>
          <a:p>
            <a:r>
              <a:rPr lang="en-US" sz="1200" b="0" dirty="0">
                <a:latin typeface="Century Gothic"/>
              </a:rPr>
              <a:t>Items can be found at your local medical supply store or on Amazon.com. </a:t>
            </a:r>
          </a:p>
          <a:p>
            <a:endParaRPr lang="en-US" dirty="0"/>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11</a:t>
            </a:fld>
            <a:endParaRPr lang="en-US" dirty="0"/>
          </a:p>
        </p:txBody>
      </p:sp>
    </p:spTree>
    <p:extLst>
      <p:ext uri="{BB962C8B-B14F-4D97-AF65-F5344CB8AC3E}">
        <p14:creationId xmlns:p14="http://schemas.microsoft.com/office/powerpoint/2010/main" val="217939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You will need to have someone stay with you 24 hours/day for the first 3-7 days after surgery.</a:t>
            </a:r>
          </a:p>
          <a:p>
            <a:pPr defTabSz="966612">
              <a:defRPr/>
            </a:pPr>
            <a:r>
              <a:rPr lang="en-US" dirty="0"/>
              <a:t>Depending on your surgeon, you will either have Home Health services or attend outpatient P.T. </a:t>
            </a:r>
          </a:p>
          <a:p>
            <a:pPr defTabSz="966612">
              <a:defRPr/>
            </a:pPr>
            <a:r>
              <a:rPr lang="en-US" dirty="0"/>
              <a:t>Therefore, you will need a friend or family member to drive you to these appointments. </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12</a:t>
            </a:fld>
            <a:endParaRPr lang="en-US" dirty="0"/>
          </a:p>
        </p:txBody>
      </p:sp>
    </p:spTree>
    <p:extLst>
      <p:ext uri="{BB962C8B-B14F-4D97-AF65-F5344CB8AC3E}">
        <p14:creationId xmlns:p14="http://schemas.microsoft.com/office/powerpoint/2010/main" val="1277868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Bring your ID and insurance card to all your appointments. </a:t>
            </a:r>
          </a:p>
          <a:p>
            <a:endParaRPr lang="en-US" b="1" dirty="0"/>
          </a:p>
          <a:p>
            <a:r>
              <a:rPr lang="en-US" b="1" dirty="0"/>
              <a:t>There are multiple tests (such as EKG, Lab work, MRSA nasal swab, and either Cardiac or Medical Clearance) needed for your surgery.</a:t>
            </a:r>
          </a:p>
          <a:p>
            <a:r>
              <a:rPr lang="en-US" b="1" dirty="0"/>
              <a:t>These will be ordered by your medical provider or surgeon.</a:t>
            </a:r>
          </a:p>
          <a:p>
            <a:r>
              <a:rPr lang="en-US" b="1" dirty="0"/>
              <a:t>You will need to stop blood thinning medications and supplements as directed by your surgeon’s office. </a:t>
            </a:r>
          </a:p>
          <a:p>
            <a:r>
              <a:rPr lang="en-US" b="1" dirty="0"/>
              <a:t>Typically, this is 7 to 14 days before your surgery. </a:t>
            </a:r>
          </a:p>
          <a:p>
            <a:endParaRPr lang="en-US" b="1" dirty="0"/>
          </a:p>
          <a:p>
            <a:r>
              <a:rPr lang="en-US" b="1" dirty="0"/>
              <a:t>Discuss NPO status as this may vary per facility</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13</a:t>
            </a:fld>
            <a:endParaRPr lang="en-US" dirty="0"/>
          </a:p>
        </p:txBody>
      </p:sp>
    </p:spTree>
    <p:extLst>
      <p:ext uri="{BB962C8B-B14F-4D97-AF65-F5344CB8AC3E}">
        <p14:creationId xmlns:p14="http://schemas.microsoft.com/office/powerpoint/2010/main" val="2429374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Our skin is the first line of defense against infection. </a:t>
            </a:r>
          </a:p>
          <a:p>
            <a:r>
              <a:rPr lang="en-US" b="1" dirty="0"/>
              <a:t>It naturally has germs or bacteria on it. </a:t>
            </a:r>
          </a:p>
          <a:p>
            <a:r>
              <a:rPr lang="en-US" b="1" dirty="0"/>
              <a:t>To cut down on the chance of infection, you will begin using chlorhexide soap several days prior to surgery. </a:t>
            </a:r>
          </a:p>
          <a:p>
            <a:r>
              <a:rPr lang="en-US" b="1" dirty="0"/>
              <a:t>Your will receive specific instructions on how and when to use this soap.</a:t>
            </a:r>
          </a:p>
          <a:p>
            <a:r>
              <a:rPr lang="en-US" b="1" dirty="0"/>
              <a:t>It can be purchased at your local pharmacy and is found where First Aid supplied are located.</a:t>
            </a:r>
          </a:p>
          <a:p>
            <a:r>
              <a:rPr lang="en-US" b="1" dirty="0"/>
              <a:t>You can also find it online at Amazon.</a:t>
            </a:r>
          </a:p>
          <a:p>
            <a:r>
              <a:rPr lang="en-US" b="1" dirty="0"/>
              <a:t>You will need two 8 ounce bottles. </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14</a:t>
            </a:fld>
            <a:endParaRPr lang="en-US" dirty="0"/>
          </a:p>
        </p:txBody>
      </p:sp>
    </p:spTree>
    <p:extLst>
      <p:ext uri="{BB962C8B-B14F-4D97-AF65-F5344CB8AC3E}">
        <p14:creationId xmlns:p14="http://schemas.microsoft.com/office/powerpoint/2010/main" val="1867061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Diet and nutrition is very important to the healing process.</a:t>
            </a:r>
          </a:p>
          <a:p>
            <a:r>
              <a:rPr lang="en-US" b="1" dirty="0"/>
              <a:t>Be sure to get adequate amounts of protein for wound healing.</a:t>
            </a:r>
          </a:p>
          <a:p>
            <a:r>
              <a:rPr lang="en-US" b="1" dirty="0"/>
              <a:t>The food pyramid is included here to help you with food choices.</a:t>
            </a:r>
          </a:p>
          <a:p>
            <a:r>
              <a:rPr lang="en-US" b="1" dirty="0"/>
              <a:t>Keep in mind to eat healthy and avoid food high in sodium.</a:t>
            </a:r>
          </a:p>
          <a:p>
            <a:r>
              <a:rPr lang="en-US" b="1" dirty="0"/>
              <a:t>Eating fruits and vegetables daily will help prevent constipation caused by anesthesia and pain medications used after surgery.</a:t>
            </a:r>
          </a:p>
          <a:p>
            <a:endParaRPr lang="en-US" b="1" dirty="0"/>
          </a:p>
          <a:p>
            <a:r>
              <a:rPr lang="en-US" dirty="0"/>
              <a:t>Discuss NPO status night before surgery</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15</a:t>
            </a:fld>
            <a:endParaRPr lang="en-US" dirty="0"/>
          </a:p>
        </p:txBody>
      </p:sp>
    </p:spTree>
    <p:extLst>
      <p:ext uri="{BB962C8B-B14F-4D97-AF65-F5344CB8AC3E}">
        <p14:creationId xmlns:p14="http://schemas.microsoft.com/office/powerpoint/2010/main" val="1258484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 is important to stay well hydrated prior to surgery. </a:t>
            </a:r>
          </a:p>
          <a:p>
            <a:r>
              <a:rPr lang="en-US" b="1" dirty="0"/>
              <a:t>The day before surgery, please limit your caffeine intake.</a:t>
            </a:r>
          </a:p>
          <a:p>
            <a:r>
              <a:rPr lang="en-US" b="1" dirty="0"/>
              <a:t>Refrain from alcohol for 48 hours prior to surgery. </a:t>
            </a:r>
          </a:p>
          <a:p>
            <a:endParaRPr lang="en-US" b="1" dirty="0"/>
          </a:p>
          <a:p>
            <a:r>
              <a:rPr lang="en-US" dirty="0"/>
              <a:t>Water is essential to our bodies because it has many functions:</a:t>
            </a:r>
          </a:p>
          <a:p>
            <a:pPr marL="0" indent="0">
              <a:buFont typeface="Arial" panose="020B0604020202020204" pitchFamily="34" charset="0"/>
              <a:buNone/>
            </a:pPr>
            <a:r>
              <a:rPr lang="en-US" dirty="0"/>
              <a:t>It Helps thin the blood and move nutrients throughout the body</a:t>
            </a:r>
          </a:p>
          <a:p>
            <a:pPr marL="0" indent="0">
              <a:buFont typeface="Arial" panose="020B0604020202020204" pitchFamily="34" charset="0"/>
              <a:buNone/>
            </a:pPr>
            <a:r>
              <a:rPr lang="en-US" dirty="0"/>
              <a:t>It Transport waste from cells and remove toxins from body</a:t>
            </a:r>
          </a:p>
          <a:p>
            <a:pPr marL="0" indent="0">
              <a:buFont typeface="Arial" panose="020B0604020202020204" pitchFamily="34" charset="0"/>
              <a:buNone/>
            </a:pPr>
            <a:r>
              <a:rPr lang="en-US" dirty="0"/>
              <a:t>It Helps eliminate anesthesia</a:t>
            </a:r>
          </a:p>
          <a:p>
            <a:pPr marL="0" indent="0">
              <a:buFont typeface="Arial" panose="020B0604020202020204" pitchFamily="34" charset="0"/>
              <a:buNone/>
            </a:pPr>
            <a:r>
              <a:rPr lang="en-US" dirty="0"/>
              <a:t>It Helps prevent constipation </a:t>
            </a:r>
          </a:p>
          <a:p>
            <a:pPr marL="0" indent="0">
              <a:buFont typeface="Arial" panose="020B0604020202020204" pitchFamily="34" charset="0"/>
              <a:buNone/>
            </a:pPr>
            <a:r>
              <a:rPr lang="en-US" dirty="0"/>
              <a:t>It Regulates temperature</a:t>
            </a:r>
          </a:p>
          <a:p>
            <a:endParaRPr lang="en-US" dirty="0"/>
          </a:p>
          <a:p>
            <a:pPr marL="181240" indent="-181240">
              <a:buFont typeface="Arial" panose="020B0604020202020204" pitchFamily="34" charset="0"/>
              <a:buChar char="•"/>
            </a:pPr>
            <a:endParaRPr lang="en-US" dirty="0"/>
          </a:p>
          <a:p>
            <a:endParaRPr lang="en-US" dirty="0"/>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16</a:t>
            </a:fld>
            <a:endParaRPr lang="en-US" dirty="0"/>
          </a:p>
        </p:txBody>
      </p:sp>
    </p:spTree>
    <p:extLst>
      <p:ext uri="{BB962C8B-B14F-4D97-AF65-F5344CB8AC3E}">
        <p14:creationId xmlns:p14="http://schemas.microsoft.com/office/powerpoint/2010/main" val="1789070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Smoking interferes w/blood circulation by constricting blood vessels that carry oxygen and nutrients throughout the body.  </a:t>
            </a:r>
          </a:p>
          <a:p>
            <a:endParaRPr lang="en-US" dirty="0"/>
          </a:p>
          <a:p>
            <a:r>
              <a:rPr lang="en-US" dirty="0"/>
              <a:t>When these vessels are constricted, it prevents optimal blood flow to the affected area slowing down the healing process and increases the chance of infection.</a:t>
            </a:r>
          </a:p>
          <a:p>
            <a:endParaRPr lang="en-US" dirty="0"/>
          </a:p>
          <a:p>
            <a:r>
              <a:rPr lang="en-US" dirty="0"/>
              <a:t>You must STOP smoking at least 4 weeks prior to surgery.</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17</a:t>
            </a:fld>
            <a:endParaRPr lang="en-US" dirty="0"/>
          </a:p>
        </p:txBody>
      </p:sp>
    </p:spTree>
    <p:extLst>
      <p:ext uri="{BB962C8B-B14F-4D97-AF65-F5344CB8AC3E}">
        <p14:creationId xmlns:p14="http://schemas.microsoft.com/office/powerpoint/2010/main" val="2433597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Committing to an Exercise Program before surgery has many benefits.  </a:t>
            </a:r>
          </a:p>
          <a:p>
            <a:r>
              <a:rPr lang="en-US" dirty="0"/>
              <a:t>Studies show that patients who participate in regular exercise prior to surgery have more successful outcomes than those who don’t exercise.</a:t>
            </a:r>
          </a:p>
          <a:p>
            <a:r>
              <a:rPr lang="en-US" dirty="0"/>
              <a:t>Take the opportunity before surgery to form a good exercise habit and improve your strength, range of motion and overall health. </a:t>
            </a:r>
          </a:p>
          <a:p>
            <a:r>
              <a:rPr lang="en-US" dirty="0"/>
              <a:t>If you need individualized help, pre-operative programs called “PreHab” are available. </a:t>
            </a:r>
          </a:p>
          <a:p>
            <a:r>
              <a:rPr lang="en-US" dirty="0"/>
              <a:t>Contact your physical or occupational therapist for more information on what your can do to prepare for surgery.</a:t>
            </a:r>
          </a:p>
          <a:p>
            <a:endParaRPr lang="en-US" dirty="0"/>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18</a:t>
            </a:fld>
            <a:endParaRPr lang="en-US" dirty="0"/>
          </a:p>
        </p:txBody>
      </p:sp>
    </p:spTree>
    <p:extLst>
      <p:ext uri="{BB962C8B-B14F-4D97-AF65-F5344CB8AC3E}">
        <p14:creationId xmlns:p14="http://schemas.microsoft.com/office/powerpoint/2010/main" val="3197589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2 – What to expect and what to bring the day of your surgery….</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19</a:t>
            </a:fld>
            <a:endParaRPr lang="en-US" dirty="0"/>
          </a:p>
        </p:txBody>
      </p:sp>
    </p:spTree>
    <p:extLst>
      <p:ext uri="{BB962C8B-B14F-4D97-AF65-F5344CB8AC3E}">
        <p14:creationId xmlns:p14="http://schemas.microsoft.com/office/powerpoint/2010/main" val="2104555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Orlando Health’s mission is to improve the health and quality of life of the individuals and communities we serve.</a:t>
            </a:r>
          </a:p>
        </p:txBody>
      </p:sp>
      <p:sp>
        <p:nvSpPr>
          <p:cNvPr id="4" name="Footer Placeholder 3"/>
          <p:cNvSpPr>
            <a:spLocks noGrp="1"/>
          </p:cNvSpPr>
          <p:nvPr>
            <p:ph type="ftr" sz="quarter" idx="4"/>
          </p:nvPr>
        </p:nvSpPr>
        <p:spPr/>
        <p:txBody>
          <a:bodyPr/>
          <a:lstStyle/>
          <a:p>
            <a:pPr defTabSz="966612">
              <a:defRPr/>
            </a:pPr>
            <a:r>
              <a:rPr lang="en-US" dirty="0">
                <a:solidFill>
                  <a:prstClr val="black"/>
                </a:solidFill>
                <a:latin typeface="Calibri" panose="020F0502020204030204"/>
                <a:cs typeface="Arial" charset="0"/>
              </a:rPr>
              <a:t>©2022 Orlando Health, Inc.</a:t>
            </a:r>
          </a:p>
        </p:txBody>
      </p:sp>
      <p:sp>
        <p:nvSpPr>
          <p:cNvPr id="5" name="Slide Number Placeholder 4"/>
          <p:cNvSpPr>
            <a:spLocks noGrp="1"/>
          </p:cNvSpPr>
          <p:nvPr>
            <p:ph type="sldNum" sz="quarter" idx="5"/>
          </p:nvPr>
        </p:nvSpPr>
        <p:spPr/>
        <p:txBody>
          <a:bodyPr/>
          <a:lstStyle/>
          <a:p>
            <a:pPr defTabSz="966612">
              <a:defRPr/>
            </a:pPr>
            <a:fld id="{F86BF788-AD63-C34B-9CEE-B4A63CFE0BD1}" type="slidenum">
              <a:rPr lang="en-US">
                <a:solidFill>
                  <a:prstClr val="black"/>
                </a:solidFill>
                <a:latin typeface="Calibri" panose="020F0502020204030204"/>
                <a:cs typeface="Arial" charset="0"/>
              </a:rPr>
              <a:pPr defTabSz="966612">
                <a:defRPr/>
              </a:pPr>
              <a:t>2</a:t>
            </a:fld>
            <a:endParaRPr lang="en-US" dirty="0">
              <a:solidFill>
                <a:prstClr val="black"/>
              </a:solidFill>
              <a:latin typeface="Calibri" panose="020F0502020204030204"/>
              <a:cs typeface="Arial" charset="0"/>
            </a:endParaRPr>
          </a:p>
        </p:txBody>
      </p:sp>
    </p:spTree>
    <p:extLst>
      <p:ext uri="{BB962C8B-B14F-4D97-AF65-F5344CB8AC3E}">
        <p14:creationId xmlns:p14="http://schemas.microsoft.com/office/powerpoint/2010/main" val="4269265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 the day of surgery..</a:t>
            </a:r>
          </a:p>
          <a:p>
            <a:r>
              <a:rPr lang="en-US" b="1" dirty="0"/>
              <a:t>Please remember to take you last chlorhexide shower.</a:t>
            </a:r>
          </a:p>
          <a:p>
            <a:r>
              <a:rPr lang="en-US" b="1" dirty="0"/>
              <a:t>If applicable, your may take approved medication with a small sip of water.</a:t>
            </a:r>
          </a:p>
          <a:p>
            <a:r>
              <a:rPr lang="en-US" b="1" dirty="0"/>
              <a:t>The surgery center has a Pharmacy that can provide any new, postoperative medications ordered by your surgeon. They can be delivered to you in the PACU after surgery.</a:t>
            </a:r>
          </a:p>
          <a:p>
            <a:r>
              <a:rPr lang="en-US" b="1" dirty="0"/>
              <a:t>Your caregiver will be able to be with you in pre-op and later in the recovery room.</a:t>
            </a:r>
          </a:p>
          <a:p>
            <a:r>
              <a:rPr lang="en-US" b="1" dirty="0"/>
              <a:t>Please also remember to bring your rolling walker and your 3 pair of Depends undergarment with you when you report to the pre-op area. </a:t>
            </a:r>
          </a:p>
          <a:p>
            <a:endParaRPr lang="en-US" dirty="0"/>
          </a:p>
          <a:p>
            <a:endParaRPr lang="en-US" dirty="0"/>
          </a:p>
          <a:p>
            <a:r>
              <a:rPr lang="en-US" dirty="0"/>
              <a:t>Discuss:</a:t>
            </a:r>
          </a:p>
          <a:p>
            <a:pPr marL="181240" indent="-181240">
              <a:buFont typeface="Arial" panose="020B0604020202020204" pitchFamily="34" charset="0"/>
              <a:buChar char="•"/>
            </a:pPr>
            <a:r>
              <a:rPr lang="en-US" dirty="0"/>
              <a:t>Pharmacy process (meds-to-bed)</a:t>
            </a:r>
          </a:p>
          <a:p>
            <a:pPr marL="181240" indent="-181240">
              <a:buFont typeface="Arial" panose="020B0604020202020204" pitchFamily="34" charset="0"/>
              <a:buChar char="•"/>
            </a:pPr>
            <a:r>
              <a:rPr lang="en-US" dirty="0"/>
              <a:t>Visitation policy (hours &amp; number of visitors allowed) </a:t>
            </a:r>
          </a:p>
          <a:p>
            <a:pPr marL="181240" indent="-181240">
              <a:buFont typeface="Arial" panose="020B0604020202020204" pitchFamily="34" charset="0"/>
              <a:buChar char="•"/>
            </a:pPr>
            <a:r>
              <a:rPr lang="en-US" dirty="0"/>
              <a:t>Valet/parking options</a:t>
            </a:r>
          </a:p>
          <a:p>
            <a:pPr marL="181240" indent="-181240">
              <a:buFont typeface="Arial" panose="020B0604020202020204" pitchFamily="34" charset="0"/>
              <a:buChar char="•"/>
            </a:pPr>
            <a:r>
              <a:rPr lang="en-US" dirty="0"/>
              <a:t>Lodging options</a:t>
            </a:r>
          </a:p>
          <a:p>
            <a:pPr marL="181240" indent="-181240">
              <a:buFont typeface="Arial" panose="020B0604020202020204" pitchFamily="34" charset="0"/>
              <a:buChar char="•"/>
            </a:pPr>
            <a:r>
              <a:rPr lang="en-US" dirty="0"/>
              <a:t>Does pt need to bring in walker</a:t>
            </a:r>
          </a:p>
          <a:p>
            <a:endParaRPr lang="en-US" dirty="0"/>
          </a:p>
          <a:p>
            <a:endParaRPr lang="en-US" dirty="0"/>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20</a:t>
            </a:fld>
            <a:endParaRPr lang="en-US" dirty="0"/>
          </a:p>
        </p:txBody>
      </p:sp>
    </p:spTree>
    <p:extLst>
      <p:ext uri="{BB962C8B-B14F-4D97-AF65-F5344CB8AC3E}">
        <p14:creationId xmlns:p14="http://schemas.microsoft.com/office/powerpoint/2010/main" val="1895534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When you arrive to the Preoperative Area,  you will empty your bladder and wash your hands.</a:t>
            </a:r>
          </a:p>
          <a:p>
            <a:r>
              <a:rPr lang="en-US" b="1" dirty="0"/>
              <a:t>You will be given an Iodine Nasal prep and Skin Cleansing cloths. </a:t>
            </a:r>
          </a:p>
          <a:p>
            <a:r>
              <a:rPr lang="en-US" b="1" dirty="0"/>
              <a:t>The iodine swabs helps kill microbes and provides up to 24 hours of protection </a:t>
            </a:r>
          </a:p>
          <a:p>
            <a:r>
              <a:rPr lang="en-US" b="1" dirty="0"/>
              <a:t>You will be given 6 cleansing cloths to wipe down with prior to applying your gown.</a:t>
            </a:r>
          </a:p>
          <a:p>
            <a:r>
              <a:rPr lang="en-US" b="1" dirty="0"/>
              <a:t>It should take no more than 5 minutes to wipe down and donn your gown. </a:t>
            </a:r>
          </a:p>
          <a:p>
            <a:r>
              <a:rPr lang="en-US" b="1" dirty="0"/>
              <a:t>You will be given instructions from you nurse on when to put your Depends undergarment on.</a:t>
            </a:r>
          </a:p>
          <a:p>
            <a:endParaRPr lang="en-US" b="1" dirty="0"/>
          </a:p>
          <a:p>
            <a:endParaRPr lang="en-US" dirty="0"/>
          </a:p>
          <a:p>
            <a:endParaRPr lang="en-US" dirty="0"/>
          </a:p>
          <a:p>
            <a:r>
              <a:rPr lang="en-US" dirty="0"/>
              <a:t>Preop process (consents, site marking, etc.)</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21</a:t>
            </a:fld>
            <a:endParaRPr lang="en-US" dirty="0"/>
          </a:p>
        </p:txBody>
      </p:sp>
    </p:spTree>
    <p:extLst>
      <p:ext uri="{BB962C8B-B14F-4D97-AF65-F5344CB8AC3E}">
        <p14:creationId xmlns:p14="http://schemas.microsoft.com/office/powerpoint/2010/main" val="725531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 will meet your Anesthesiologist in the pre-op area prior to surgery to discuss your anesthesia options. </a:t>
            </a:r>
          </a:p>
          <a:p>
            <a:endParaRPr lang="en-US" b="1" dirty="0"/>
          </a:p>
          <a:p>
            <a:r>
              <a:rPr lang="en-US" b="1" dirty="0"/>
              <a:t>Patients having hip or knee replacements typically receive 2 types of anesthesia - General Anesthesia and Spinal Anesthesia, commonly called a spinal block.</a:t>
            </a:r>
          </a:p>
          <a:p>
            <a:r>
              <a:rPr lang="en-US" b="1" dirty="0"/>
              <a:t>A peripheral nerve block may also be performed to help control post operative pain.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Patients having shoulder replacement typically receive General Anesthesia but are also supported by a peripheral nerve block.</a:t>
            </a:r>
          </a:p>
          <a:p>
            <a:endParaRPr lang="en-US" b="1" dirty="0"/>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22</a:t>
            </a:fld>
            <a:endParaRPr lang="en-US" dirty="0"/>
          </a:p>
        </p:txBody>
      </p:sp>
    </p:spTree>
    <p:extLst>
      <p:ext uri="{BB962C8B-B14F-4D97-AF65-F5344CB8AC3E}">
        <p14:creationId xmlns:p14="http://schemas.microsoft.com/office/powerpoint/2010/main" val="739794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Surgery is complete, your surgeon will contact your caregiver to let them know how the procedure went.</a:t>
            </a:r>
          </a:p>
          <a:p>
            <a:r>
              <a:rPr lang="en-US" dirty="0"/>
              <a:t>Your will be transferred to the Recovery room.</a:t>
            </a:r>
          </a:p>
          <a:p>
            <a:r>
              <a:rPr lang="en-US" dirty="0"/>
              <a:t>The Recovery room nurse will contact your caregiver and invite them back to the recovery bay to accompany you until it is time for discharge. </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23</a:t>
            </a:fld>
            <a:endParaRPr lang="en-US" dirty="0"/>
          </a:p>
        </p:txBody>
      </p:sp>
    </p:spTree>
    <p:extLst>
      <p:ext uri="{BB962C8B-B14F-4D97-AF65-F5344CB8AC3E}">
        <p14:creationId xmlns:p14="http://schemas.microsoft.com/office/powerpoint/2010/main" val="1628862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During your stay, you will be asked to rate your pain on a 0-10 scale.</a:t>
            </a:r>
          </a:p>
          <a:p>
            <a:r>
              <a:rPr lang="en-US" b="1" dirty="0"/>
              <a:t>Zero represents no pain, and 10 represents the worst possible pain.</a:t>
            </a:r>
          </a:p>
          <a:p>
            <a:r>
              <a:rPr lang="en-US" b="1" dirty="0"/>
              <a:t>It is not realistic to be a zero, </a:t>
            </a:r>
          </a:p>
          <a:p>
            <a:r>
              <a:rPr lang="en-US" b="1" dirty="0"/>
              <a:t>Pain medication will be given as needed to be “tolerable discomfort” by discharge.</a:t>
            </a:r>
          </a:p>
          <a:p>
            <a:endParaRPr lang="en-US" b="1" dirty="0"/>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24</a:t>
            </a:fld>
            <a:endParaRPr lang="en-US" dirty="0"/>
          </a:p>
        </p:txBody>
      </p:sp>
    </p:spTree>
    <p:extLst>
      <p:ext uri="{BB962C8B-B14F-4D97-AF65-F5344CB8AC3E}">
        <p14:creationId xmlns:p14="http://schemas.microsoft.com/office/powerpoint/2010/main" val="4026039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variety of techniques will be used help manage your pain after surgery.</a:t>
            </a:r>
          </a:p>
          <a:p>
            <a:r>
              <a:rPr lang="en-US" b="1" dirty="0"/>
              <a:t>A very effective technique is called a Peripheral Nerve Block. </a:t>
            </a:r>
          </a:p>
          <a:p>
            <a:r>
              <a:rPr lang="en-US" b="1" dirty="0"/>
              <a:t>It is a procedure performed by the anesthesiologist just prior just prior to your surgery. </a:t>
            </a:r>
          </a:p>
          <a:p>
            <a:r>
              <a:rPr lang="en-US" b="1" dirty="0"/>
              <a:t>An injection of numbing medication is administered near the nerve that affects the joint you are having surgery on. </a:t>
            </a:r>
          </a:p>
          <a:p>
            <a:r>
              <a:rPr lang="en-US" b="1" dirty="0"/>
              <a:t>Note that a routine nerve block may last 12-24 hours.</a:t>
            </a:r>
          </a:p>
          <a:p>
            <a:r>
              <a:rPr lang="en-US" b="1" dirty="0"/>
              <a:t>The anesthesiologist may include a medication to the injection called “Exparel”. </a:t>
            </a:r>
          </a:p>
          <a:p>
            <a:r>
              <a:rPr lang="en-US" b="1" dirty="0"/>
              <a:t>A nerve block with Exparel may last up to 72 hours.</a:t>
            </a:r>
          </a:p>
          <a:p>
            <a:r>
              <a:rPr lang="en-US" b="1" dirty="0"/>
              <a:t>If you have been given Exparel, you will be given a teal wristband as shown above. </a:t>
            </a:r>
          </a:p>
          <a:p>
            <a:r>
              <a:rPr lang="en-US" b="1" dirty="0"/>
              <a:t>It will need to be worn around your wrist for the first 96 hours after surgery. </a:t>
            </a:r>
          </a:p>
          <a:p>
            <a:r>
              <a:rPr lang="en-US" b="1" dirty="0"/>
              <a:t>Its purpose is to alert other healthcare providers not to give any similar medications causing toxicity.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bracelet includes the drug’s name and lists the date and time you are allowed to remove it. </a:t>
            </a:r>
          </a:p>
          <a:p>
            <a:endParaRPr lang="en-US" dirty="0"/>
          </a:p>
          <a:p>
            <a:endParaRPr lang="en-US" dirty="0"/>
          </a:p>
          <a:p>
            <a:endParaRPr lang="en-US" dirty="0"/>
          </a:p>
          <a:p>
            <a:endParaRPr lang="en-US" dirty="0"/>
          </a:p>
          <a:p>
            <a:endParaRPr lang="en-US" dirty="0"/>
          </a:p>
          <a:p>
            <a:r>
              <a:rPr lang="en-US" dirty="0"/>
              <a:t>Nerve block is a procedure where the anesthesiologist injects a numbing medication to the nerve that effects the joint your having surgery on</a:t>
            </a:r>
          </a:p>
          <a:p>
            <a:pPr marL="181240" indent="-181240">
              <a:buFont typeface="Arial" panose="020B0604020202020204" pitchFamily="34" charset="0"/>
              <a:buChar char="•"/>
            </a:pPr>
            <a:r>
              <a:rPr lang="en-US" dirty="0"/>
              <a:t>May last 12-24 hrs</a:t>
            </a:r>
          </a:p>
          <a:p>
            <a:pPr marL="181240" indent="-181240">
              <a:buFont typeface="Arial" panose="020B0604020202020204" pitchFamily="34" charset="0"/>
              <a:buChar char="•"/>
            </a:pPr>
            <a:endParaRPr lang="en-US" dirty="0"/>
          </a:p>
          <a:p>
            <a:r>
              <a:rPr lang="en-US" dirty="0"/>
              <a:t>Exparel is a numbing medication that is injected into the soft tissue where the incision is made and can last up to 3 days (72 hrs)</a:t>
            </a:r>
          </a:p>
          <a:p>
            <a:pPr marL="181240" indent="-181240">
              <a:buFont typeface="Arial" panose="020B0604020202020204" pitchFamily="34" charset="0"/>
              <a:buChar char="•"/>
            </a:pPr>
            <a:r>
              <a:rPr lang="en-US" dirty="0"/>
              <a:t>If given you may notice an increase in pain 2-4 days after surgery.  This pain is normal because the medication is wearing off</a:t>
            </a:r>
          </a:p>
          <a:p>
            <a:pPr marL="181240" indent="-181240">
              <a:buFont typeface="Arial" panose="020B0604020202020204" pitchFamily="34" charset="0"/>
              <a:buChar char="•"/>
            </a:pPr>
            <a:r>
              <a:rPr lang="en-US" dirty="0"/>
              <a:t>A teal-colored wristband will need to be worn for the first 4 days (96 hrs) after surgery, even when you are home.  </a:t>
            </a:r>
          </a:p>
          <a:p>
            <a:pPr marL="181240" indent="-181240">
              <a:buFont typeface="Arial" panose="020B0604020202020204" pitchFamily="34" charset="0"/>
              <a:buChar char="•"/>
            </a:pPr>
            <a:r>
              <a:rPr lang="en-US" dirty="0"/>
              <a:t>The wristband was designed as an alert to other healthcare providers to not give you medications that contain Exparel for at least 4 days after your surgery</a:t>
            </a:r>
          </a:p>
          <a:p>
            <a:pPr marL="664546" lvl="1" indent="-181240">
              <a:buFont typeface="Arial" panose="020B0604020202020204" pitchFamily="34" charset="0"/>
              <a:buChar char="•"/>
            </a:pPr>
            <a:r>
              <a:rPr lang="en-US" b="1" u="sng" dirty="0"/>
              <a:t>You should not be given any additional anesthetic agents (i.e. lidocaine) within 4 days to avoid the risk of immediate bolus release of Exparel, this can lead to potential adverse events.  </a:t>
            </a:r>
          </a:p>
          <a:p>
            <a:pPr marL="664546" lvl="1" indent="-181240">
              <a:buFont typeface="Arial" panose="020B0604020202020204" pitchFamily="34" charset="0"/>
              <a:buChar char="•"/>
            </a:pPr>
            <a:r>
              <a:rPr lang="en-US" b="1" i="0" dirty="0">
                <a:solidFill>
                  <a:srgbClr val="202124"/>
                </a:solidFill>
                <a:effectLst/>
                <a:latin typeface="Roboto" panose="02000000000000000000" pitchFamily="2" charset="0"/>
              </a:rPr>
              <a:t>Toxicity</a:t>
            </a:r>
            <a:r>
              <a:rPr lang="en-US" b="0" i="0" dirty="0">
                <a:solidFill>
                  <a:srgbClr val="202124"/>
                </a:solidFill>
                <a:effectLst/>
                <a:latin typeface="Roboto" panose="02000000000000000000" pitchFamily="2" charset="0"/>
              </a:rPr>
              <a:t>: Restlessness, anxiety, incoherent speech, lightheadedness, numbness and tingling of the mouth and lips, metallic taste, tinnitus, dizziness, blurred vision, tremors, twitching, depression, or drowsiness may be early warning signs of central nervous system toxicity.</a:t>
            </a:r>
            <a:endParaRPr lang="en-US" dirty="0"/>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25</a:t>
            </a:fld>
            <a:endParaRPr lang="en-US" dirty="0"/>
          </a:p>
        </p:txBody>
      </p:sp>
    </p:spTree>
    <p:extLst>
      <p:ext uri="{BB962C8B-B14F-4D97-AF65-F5344CB8AC3E}">
        <p14:creationId xmlns:p14="http://schemas.microsoft.com/office/powerpoint/2010/main" val="701141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surgeon will close the surgical site with either stitches, sutures, staples, or skin glue.</a:t>
            </a:r>
          </a:p>
          <a:p>
            <a:r>
              <a:rPr lang="en-US" b="1" dirty="0"/>
              <a:t>Your incision will then be covered by an Acquacel dressing.</a:t>
            </a:r>
          </a:p>
          <a:p>
            <a:r>
              <a:rPr lang="en-US" b="1" dirty="0"/>
              <a:t>The Acquacel dressing is waterproof and meant to be left in place for 7 days post-operatively. </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26</a:t>
            </a:fld>
            <a:endParaRPr lang="en-US" dirty="0"/>
          </a:p>
        </p:txBody>
      </p:sp>
    </p:spTree>
    <p:extLst>
      <p:ext uri="{BB962C8B-B14F-4D97-AF65-F5344CB8AC3E}">
        <p14:creationId xmlns:p14="http://schemas.microsoft.com/office/powerpoint/2010/main" val="1449157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After your surgery, you may have one or more of these devices on your legs.</a:t>
            </a:r>
          </a:p>
          <a:p>
            <a:pPr marL="171450" indent="-171450">
              <a:buFont typeface="Arial" panose="020B0604020202020204" pitchFamily="34" charset="0"/>
              <a:buChar char="•"/>
            </a:pPr>
            <a:r>
              <a:rPr lang="en-US" b="1" dirty="0"/>
              <a:t>Venaflo devices are inflatable sleeves which have been applied to your legs to help prevent blood clots.</a:t>
            </a:r>
          </a:p>
          <a:p>
            <a:pPr marL="171450" indent="-171450">
              <a:buFont typeface="Arial" panose="020B0604020202020204" pitchFamily="34" charset="0"/>
              <a:buChar char="•"/>
            </a:pPr>
            <a:r>
              <a:rPr lang="en-US" b="1" dirty="0"/>
              <a:t>An abduction pillow may be used for hip replacements patients to prevent dislocation of the hip immediately after surgery.</a:t>
            </a:r>
          </a:p>
          <a:p>
            <a:pPr marL="171450" indent="-171450">
              <a:buFont typeface="Arial" panose="020B0604020202020204" pitchFamily="34" charset="0"/>
              <a:buChar char="•"/>
            </a:pPr>
            <a:r>
              <a:rPr lang="en-US" b="1" dirty="0"/>
              <a:t>A knee immobilizer may be used for patients who require additional knee support after surgery. </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27</a:t>
            </a:fld>
            <a:endParaRPr lang="en-US" dirty="0"/>
          </a:p>
        </p:txBody>
      </p:sp>
    </p:spTree>
    <p:extLst>
      <p:ext uri="{BB962C8B-B14F-4D97-AF65-F5344CB8AC3E}">
        <p14:creationId xmlns:p14="http://schemas.microsoft.com/office/powerpoint/2010/main" val="4064145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Surgeon may utilize “meds to bed” program through Select Pharmacy when ordering your postoperative medications.</a:t>
            </a:r>
          </a:p>
          <a:p>
            <a:r>
              <a:rPr lang="en-US" b="1" dirty="0"/>
              <a:t>If so, these medications can be delivered to the bedside prior to discharge. </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28</a:t>
            </a:fld>
            <a:endParaRPr lang="en-US" dirty="0"/>
          </a:p>
        </p:txBody>
      </p:sp>
    </p:spTree>
    <p:extLst>
      <p:ext uri="{BB962C8B-B14F-4D97-AF65-F5344CB8AC3E}">
        <p14:creationId xmlns:p14="http://schemas.microsoft.com/office/powerpoint/2010/main" val="3492145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need to know after surgery.</a:t>
            </a:r>
          </a:p>
          <a:p>
            <a:endParaRPr lang="en-US" dirty="0"/>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29</a:t>
            </a:fld>
            <a:endParaRPr lang="en-US" dirty="0"/>
          </a:p>
        </p:txBody>
      </p:sp>
    </p:spTree>
    <p:extLst>
      <p:ext uri="{BB962C8B-B14F-4D97-AF65-F5344CB8AC3E}">
        <p14:creationId xmlns:p14="http://schemas.microsoft.com/office/powerpoint/2010/main" val="2364887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t>This presentation demonstrates the 6 strategic imperatives of the Orlando Health Mission.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©2022 Orlando Health, Inc.</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BF788-AD63-C34B-9CEE-B4A63CFE0B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044858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Patients having a lower extremity joint replacement will have Physical Therapy evaluation and treatment sessions while in the Recovery Room.  </a:t>
            </a:r>
          </a:p>
          <a:p>
            <a:r>
              <a:rPr lang="en-US" dirty="0"/>
              <a:t>Typically, this begins an hour after entering the recovering room.</a:t>
            </a:r>
          </a:p>
          <a:p>
            <a:r>
              <a:rPr lang="en-US" dirty="0"/>
              <a:t>The therapist will begin the rehabilitation process with mobility training with your rolling walker.</a:t>
            </a:r>
          </a:p>
          <a:p>
            <a:r>
              <a:rPr lang="en-US" dirty="0"/>
              <a:t>You and your caregiver will also be instructed on your home exercise routine and about any specific rules commonly known as “joint precautions”. </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30</a:t>
            </a:fld>
            <a:endParaRPr lang="en-US" dirty="0"/>
          </a:p>
        </p:txBody>
      </p:sp>
    </p:spTree>
    <p:extLst>
      <p:ext uri="{BB962C8B-B14F-4D97-AF65-F5344CB8AC3E}">
        <p14:creationId xmlns:p14="http://schemas.microsoft.com/office/powerpoint/2010/main" val="3100249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 is important to prevent pneumonia after surgery.</a:t>
            </a:r>
          </a:p>
          <a:p>
            <a:r>
              <a:rPr lang="en-US" b="1" dirty="0"/>
              <a:t>You will be given an incentive spirometer and instructions in its use.</a:t>
            </a:r>
          </a:p>
          <a:p>
            <a:r>
              <a:rPr lang="en-US" b="1" dirty="0"/>
              <a:t>The goal to achieve is a slow sustained breath in.</a:t>
            </a:r>
          </a:p>
          <a:p>
            <a:r>
              <a:rPr lang="en-US" b="1" dirty="0"/>
              <a:t>This should be done 10-15 times per hour while awake for the first several days after surgery.</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31</a:t>
            </a:fld>
            <a:endParaRPr lang="en-US" dirty="0"/>
          </a:p>
        </p:txBody>
      </p:sp>
    </p:spTree>
    <p:extLst>
      <p:ext uri="{BB962C8B-B14F-4D97-AF65-F5344CB8AC3E}">
        <p14:creationId xmlns:p14="http://schemas.microsoft.com/office/powerpoint/2010/main" val="906738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are several ways to prevent blood clots. </a:t>
            </a:r>
          </a:p>
          <a:p>
            <a:r>
              <a:rPr lang="en-US" b="1" dirty="0"/>
              <a:t>Your surgeon will prescribe a blood thinner to begin AFTER surgery.</a:t>
            </a:r>
          </a:p>
          <a:p>
            <a:r>
              <a:rPr lang="en-US" b="1" dirty="0"/>
              <a:t>The nurse will apply compressive socks commonly called TED hose, and a Venaflo device to your lower legs.</a:t>
            </a:r>
          </a:p>
          <a:p>
            <a:r>
              <a:rPr lang="en-US" b="1" dirty="0"/>
              <a:t>The best and most active way to prevent blood clots after surgery is to simply walk. During the day, try to get up and walk each hour.</a:t>
            </a:r>
          </a:p>
          <a:p>
            <a:r>
              <a:rPr lang="en-US" b="1" dirty="0"/>
              <a:t>Early and routine ambulation after surgery helps prevent post surgical complications such as blood clots and constipation. </a:t>
            </a:r>
          </a:p>
          <a:p>
            <a:r>
              <a:rPr lang="en-US" b="1" dirty="0"/>
              <a:t>Ankle Pumps are a good exercise to help move blood in the calf which aids in blood clot prevention. </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32</a:t>
            </a:fld>
            <a:endParaRPr lang="en-US" dirty="0"/>
          </a:p>
        </p:txBody>
      </p:sp>
    </p:spTree>
    <p:extLst>
      <p:ext uri="{BB962C8B-B14F-4D97-AF65-F5344CB8AC3E}">
        <p14:creationId xmlns:p14="http://schemas.microsoft.com/office/powerpoint/2010/main" val="1850577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Anesthesia, narcotics, decreased fluid intake, and lack of activity are leading causes of constipation. </a:t>
            </a:r>
          </a:p>
          <a:p>
            <a:r>
              <a:rPr lang="en-US" b="1" dirty="0"/>
              <a:t>Eating properly with plenty of fruits and vegetables and drinking fluids will help prevent constipation.</a:t>
            </a:r>
          </a:p>
          <a:p>
            <a:r>
              <a:rPr lang="en-US" b="1" dirty="0"/>
              <a:t>Other suggestions include stool softeners and laxatives such as Colace, Miralax, and Milk of Magnesia. We suggest starting one of these the day after surgery. </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33</a:t>
            </a:fld>
            <a:endParaRPr lang="en-US" dirty="0"/>
          </a:p>
        </p:txBody>
      </p:sp>
    </p:spTree>
    <p:extLst>
      <p:ext uri="{BB962C8B-B14F-4D97-AF65-F5344CB8AC3E}">
        <p14:creationId xmlns:p14="http://schemas.microsoft.com/office/powerpoint/2010/main" val="1407627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 washing is the best way to help prevent infection.</a:t>
            </a:r>
          </a:p>
          <a:p>
            <a:r>
              <a:rPr lang="en-US" b="1" dirty="0"/>
              <a:t>The best way to wash your hands is to: </a:t>
            </a:r>
          </a:p>
          <a:p>
            <a:r>
              <a:rPr lang="en-US" b="1" dirty="0"/>
              <a:t>wet them with water and apply soap, lather and scrub for at least 20 seconds before rinsing.</a:t>
            </a:r>
          </a:p>
          <a:p>
            <a:r>
              <a:rPr lang="en-US" b="1" dirty="0"/>
              <a:t>Be sure to change and clean bed linens often. </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34</a:t>
            </a:fld>
            <a:endParaRPr lang="en-US" dirty="0"/>
          </a:p>
        </p:txBody>
      </p:sp>
    </p:spTree>
    <p:extLst>
      <p:ext uri="{BB962C8B-B14F-4D97-AF65-F5344CB8AC3E}">
        <p14:creationId xmlns:p14="http://schemas.microsoft.com/office/powerpoint/2010/main" val="4270032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surgeon asks that you do not schedule dental cleanings within a month of your upcoming surgery.</a:t>
            </a:r>
          </a:p>
          <a:p>
            <a:r>
              <a:rPr lang="en-US" b="1" dirty="0"/>
              <a:t>And, not again for 6 months after surgery.</a:t>
            </a:r>
          </a:p>
          <a:p>
            <a:r>
              <a:rPr lang="en-US" b="1" dirty="0"/>
              <a:t>Dental Emergencies, like an abscess or broken tooth, must be handled ASAP.</a:t>
            </a:r>
          </a:p>
          <a:p>
            <a:r>
              <a:rPr lang="en-US" b="1" dirty="0"/>
              <a:t>Either your surgeon or dentist will prescribe an antibiotic prior to ALL dental  procedures for 2 years following your joint replacement. </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35</a:t>
            </a:fld>
            <a:endParaRPr lang="en-US" dirty="0"/>
          </a:p>
        </p:txBody>
      </p:sp>
    </p:spTree>
    <p:extLst>
      <p:ext uri="{BB962C8B-B14F-4D97-AF65-F5344CB8AC3E}">
        <p14:creationId xmlns:p14="http://schemas.microsoft.com/office/powerpoint/2010/main" val="21988659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Contact your surgeon should you experience excessive leg swelling or pain, a temperature of 101 or higher, pale or dusky appearance to the leg or foot. </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36</a:t>
            </a:fld>
            <a:endParaRPr lang="en-US" dirty="0"/>
          </a:p>
        </p:txBody>
      </p:sp>
    </p:spTree>
    <p:extLst>
      <p:ext uri="{BB962C8B-B14F-4D97-AF65-F5344CB8AC3E}">
        <p14:creationId xmlns:p14="http://schemas.microsoft.com/office/powerpoint/2010/main" val="3617061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hang in there. Just a few more slides to go as we finish your pre-operative education class. My name is Dan D’Andrea and I am a Physical Therapist.</a:t>
            </a:r>
          </a:p>
          <a:p>
            <a:r>
              <a:rPr lang="en-US" dirty="0"/>
              <a:t>Here are some final tips on precautions after hip and knee replacement surgery.</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37</a:t>
            </a:fld>
            <a:endParaRPr lang="en-US" dirty="0"/>
          </a:p>
        </p:txBody>
      </p:sp>
    </p:spTree>
    <p:extLst>
      <p:ext uri="{BB962C8B-B14F-4D97-AF65-F5344CB8AC3E}">
        <p14:creationId xmlns:p14="http://schemas.microsoft.com/office/powerpoint/2010/main" val="2391970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knee replacement, attaining knee extension is one the most important goals.</a:t>
            </a:r>
          </a:p>
          <a:p>
            <a:r>
              <a:rPr lang="en-US" dirty="0"/>
              <a:t>As shown is top right picture, the position to help promote full knee extension is when a small towel roll is placed under the ankle of the operated side. </a:t>
            </a:r>
          </a:p>
          <a:p>
            <a:r>
              <a:rPr lang="en-US" sz="1200" b="1" dirty="0"/>
              <a:t>As a precaution, do not rest with a pillow or other support behind your bent knee as It can allow the knee to stiffen in the bent position.</a:t>
            </a:r>
            <a:endParaRPr lang="en-US" dirty="0"/>
          </a:p>
          <a:p>
            <a:r>
              <a:rPr lang="en-US" dirty="0"/>
              <a:t>It common for your lower leg to become swollen  To reduce the swelling in your leg and foot , elevate it for 30 minutes 2-3 times per day by using multiple pillows or a wedge pillow that maintains a straight knee. </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38</a:t>
            </a:fld>
            <a:endParaRPr lang="en-US" dirty="0"/>
          </a:p>
        </p:txBody>
      </p:sp>
    </p:spTree>
    <p:extLst>
      <p:ext uri="{BB962C8B-B14F-4D97-AF65-F5344CB8AC3E}">
        <p14:creationId xmlns:p14="http://schemas.microsoft.com/office/powerpoint/2010/main" val="2769143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hip replacement surgery, patients have “precautions” or positions to avoid.</a:t>
            </a:r>
          </a:p>
          <a:p>
            <a:r>
              <a:rPr lang="en-US" dirty="0"/>
              <a:t>Precautions generally last for 6 weeks, but check with your surgeon for specific instructions. </a:t>
            </a:r>
          </a:p>
          <a:p>
            <a:r>
              <a:rPr lang="en-US" dirty="0"/>
              <a:t>If your hip replacement is performed with a lateral or posterior approach, there are 3 restricted positions to avoid.</a:t>
            </a:r>
          </a:p>
          <a:p>
            <a:endParaRPr lang="en-US" dirty="0"/>
          </a:p>
          <a:p>
            <a:r>
              <a:rPr lang="en-US" dirty="0"/>
              <a:t>1. Do not flex your hip greater than 90 degrees as in bending forward. Therefore avoid sitting on low seats.</a:t>
            </a:r>
          </a:p>
          <a:p>
            <a:r>
              <a:rPr lang="en-US" dirty="0"/>
              <a:t>2. Do not cross your legs. Keep a small space between your knees, especially when transferring from sit to stand, or when lying down.</a:t>
            </a:r>
          </a:p>
          <a:p>
            <a:r>
              <a:rPr lang="en-US" dirty="0"/>
              <a:t>3. Do not rotate your operated hip inward excessively, This means, avoid the “pigeon-toed” position while walking or turning around.</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39</a:t>
            </a:fld>
            <a:endParaRPr lang="en-US" dirty="0"/>
          </a:p>
        </p:txBody>
      </p:sp>
    </p:spTree>
    <p:extLst>
      <p:ext uri="{BB962C8B-B14F-4D97-AF65-F5344CB8AC3E}">
        <p14:creationId xmlns:p14="http://schemas.microsoft.com/office/powerpoint/2010/main" val="265141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from this presentation will help your properly prepare for your upcoming surgery. You have a great opportunity prior to surgery to prepare your home, tune up your body, and educate your brain.</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4</a:t>
            </a:fld>
            <a:endParaRPr lang="en-US" dirty="0"/>
          </a:p>
        </p:txBody>
      </p:sp>
    </p:spTree>
    <p:extLst>
      <p:ext uri="{BB962C8B-B14F-4D97-AF65-F5344CB8AC3E}">
        <p14:creationId xmlns:p14="http://schemas.microsoft.com/office/powerpoint/2010/main" val="3719233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having hip replacement with an anterior approach will generally have 2 precautions.</a:t>
            </a:r>
          </a:p>
          <a:p>
            <a:pPr marL="228600" indent="-228600">
              <a:buAutoNum type="arabicPeriod"/>
            </a:pPr>
            <a:r>
              <a:rPr lang="en-US" dirty="0"/>
              <a:t>No excessive hip extension, as this will place pressure on the anterior hip incision.</a:t>
            </a:r>
          </a:p>
          <a:p>
            <a:pPr marL="228600" indent="-228600">
              <a:buAutoNum type="arabicPeriod"/>
            </a:pPr>
            <a:r>
              <a:rPr lang="en-US" dirty="0"/>
              <a:t>No excessive external rotation of the operative leg, commonly called “duck foot”. </a:t>
            </a:r>
          </a:p>
          <a:p>
            <a:pPr marL="0" indent="0">
              <a:buNone/>
            </a:pPr>
            <a:endParaRPr lang="en-US" dirty="0"/>
          </a:p>
          <a:p>
            <a:pPr marL="0" indent="0">
              <a:buNone/>
            </a:pPr>
            <a:r>
              <a:rPr lang="en-US" dirty="0"/>
              <a:t>When turning, pick up your feet to avoid pivoting on the operated leg. </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40</a:t>
            </a:fld>
            <a:endParaRPr lang="en-US" dirty="0"/>
          </a:p>
        </p:txBody>
      </p:sp>
    </p:spTree>
    <p:extLst>
      <p:ext uri="{BB962C8B-B14F-4D97-AF65-F5344CB8AC3E}">
        <p14:creationId xmlns:p14="http://schemas.microsoft.com/office/powerpoint/2010/main" val="3994011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bring your front wheeled rolling walker to the surgery center to use after surgery. Your physical therapist will make sure it is adjusted properly. The height of the walker should reach the crease at your wrist when your arms are resting at your sides while standing.</a:t>
            </a:r>
          </a:p>
          <a:p>
            <a:r>
              <a:rPr lang="en-US" dirty="0"/>
              <a:t>Please note that a walker with 4 wheels and a seat, commonly know as a rollator, is not recommended. </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41</a:t>
            </a:fld>
            <a:endParaRPr lang="en-US" dirty="0"/>
          </a:p>
        </p:txBody>
      </p:sp>
    </p:spTree>
    <p:extLst>
      <p:ext uri="{BB962C8B-B14F-4D97-AF65-F5344CB8AC3E}">
        <p14:creationId xmlns:p14="http://schemas.microsoft.com/office/powerpoint/2010/main" val="3946124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42</a:t>
            </a:fld>
            <a:endParaRPr lang="en-US" dirty="0"/>
          </a:p>
        </p:txBody>
      </p:sp>
    </p:spTree>
    <p:extLst>
      <p:ext uri="{BB962C8B-B14F-4D97-AF65-F5344CB8AC3E}">
        <p14:creationId xmlns:p14="http://schemas.microsoft.com/office/powerpoint/2010/main" val="937375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43</a:t>
            </a:fld>
            <a:endParaRPr lang="en-US" dirty="0"/>
          </a:p>
        </p:txBody>
      </p:sp>
    </p:spTree>
    <p:extLst>
      <p:ext uri="{BB962C8B-B14F-4D97-AF65-F5344CB8AC3E}">
        <p14:creationId xmlns:p14="http://schemas.microsoft.com/office/powerpoint/2010/main" val="3256656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purpose of this class is to help you prepare for your Joint Replacement Surgery. It is not to replace information given by your surgeon. Your healthcare team may adjust some of the recommendations based on your personal needs. Be sure to contact your surgeon if you have questions regarding your surgery. </a:t>
            </a:r>
            <a:endParaRPr lang="en-US" dirty="0"/>
          </a:p>
        </p:txBody>
      </p:sp>
      <p:sp>
        <p:nvSpPr>
          <p:cNvPr id="4" name="Footer Placeholder 3"/>
          <p:cNvSpPr>
            <a:spLocks noGrp="1"/>
          </p:cNvSpPr>
          <p:nvPr>
            <p:ph type="ftr" sz="quarter" idx="4"/>
          </p:nvPr>
        </p:nvSpPr>
        <p:spPr/>
        <p:txBody>
          <a:bodyPr/>
          <a:lstStyle/>
          <a:p>
            <a:pPr defTabSz="966612">
              <a:defRPr/>
            </a:pPr>
            <a:r>
              <a:rPr lang="en-US" dirty="0">
                <a:solidFill>
                  <a:prstClr val="black"/>
                </a:solidFill>
                <a:latin typeface="Calibri" panose="020F0502020204030204"/>
                <a:cs typeface="Arial" charset="0"/>
              </a:rPr>
              <a:t>©2022 Orlando Health, Inc.</a:t>
            </a:r>
          </a:p>
        </p:txBody>
      </p:sp>
      <p:sp>
        <p:nvSpPr>
          <p:cNvPr id="5" name="Slide Number Placeholder 4"/>
          <p:cNvSpPr>
            <a:spLocks noGrp="1"/>
          </p:cNvSpPr>
          <p:nvPr>
            <p:ph type="sldNum" sz="quarter" idx="5"/>
          </p:nvPr>
        </p:nvSpPr>
        <p:spPr/>
        <p:txBody>
          <a:bodyPr/>
          <a:lstStyle/>
          <a:p>
            <a:pPr defTabSz="966612">
              <a:defRPr/>
            </a:pPr>
            <a:fld id="{F86BF788-AD63-C34B-9CEE-B4A63CFE0BD1}" type="slidenum">
              <a:rPr lang="en-US">
                <a:solidFill>
                  <a:prstClr val="black"/>
                </a:solidFill>
                <a:latin typeface="Calibri" panose="020F0502020204030204"/>
                <a:cs typeface="Arial" charset="0"/>
              </a:rPr>
              <a:pPr defTabSz="966612">
                <a:defRPr/>
              </a:pPr>
              <a:t>5</a:t>
            </a:fld>
            <a:endParaRPr lang="en-US" dirty="0">
              <a:solidFill>
                <a:prstClr val="black"/>
              </a:solidFill>
              <a:latin typeface="Calibri" panose="020F0502020204030204"/>
              <a:cs typeface="Arial" charset="0"/>
            </a:endParaRPr>
          </a:p>
        </p:txBody>
      </p:sp>
    </p:spTree>
    <p:extLst>
      <p:ext uri="{BB962C8B-B14F-4D97-AF65-F5344CB8AC3E}">
        <p14:creationId xmlns:p14="http://schemas.microsoft.com/office/powerpoint/2010/main" val="434760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1  - preparing for your surgery.</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6</a:t>
            </a:fld>
            <a:endParaRPr lang="en-US" dirty="0"/>
          </a:p>
        </p:txBody>
      </p:sp>
    </p:spTree>
    <p:extLst>
      <p:ext uri="{BB962C8B-B14F-4D97-AF65-F5344CB8AC3E}">
        <p14:creationId xmlns:p14="http://schemas.microsoft.com/office/powerpoint/2010/main" val="402382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surgery, you should survey your home environment. </a:t>
            </a:r>
          </a:p>
          <a:p>
            <a:r>
              <a:rPr lang="en-US" dirty="0"/>
              <a:t>Clear tripping hazards such as: throw rugs and electrical cords from your pathways.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chair, preferably one with armrests, which is comfortable and easy to get in and out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stack seat cushions, firm pillows or blankets on low seated furniture to provide an elevated seat.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a small table next to your chair so you can easily reach the items you may need such as a phone and remote control.</a:t>
            </a:r>
          </a:p>
          <a:p>
            <a:r>
              <a:rPr lang="en-US" dirty="0"/>
              <a:t>Ask family or friends to move any furniture that would prevent you from comfortably moving around with your walker.</a:t>
            </a:r>
          </a:p>
          <a:p>
            <a:r>
              <a:rPr lang="en-US" dirty="0"/>
              <a:t>Finally, think about how you will be entering your home.  Do you have to climb steps? Is there a handrail for you to use for support?  If not, you may to install one.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7</a:t>
            </a:fld>
            <a:endParaRPr lang="en-US" dirty="0"/>
          </a:p>
        </p:txBody>
      </p:sp>
    </p:spTree>
    <p:extLst>
      <p:ext uri="{BB962C8B-B14F-4D97-AF65-F5344CB8AC3E}">
        <p14:creationId xmlns:p14="http://schemas.microsoft.com/office/powerpoint/2010/main" val="1339509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 rubber backed bath mat to prevent a slip and fall</a:t>
            </a:r>
          </a:p>
          <a:p>
            <a:r>
              <a:rPr lang="en-US" dirty="0"/>
              <a:t>If you do not have grab bars or a hand held shower head consider installing them</a:t>
            </a:r>
          </a:p>
          <a:p>
            <a:r>
              <a:rPr lang="en-US" dirty="0"/>
              <a:t>A bath bench and commode chair are helpful when showering and using the commode.</a:t>
            </a:r>
          </a:p>
          <a:p>
            <a:r>
              <a:rPr lang="en-US" dirty="0"/>
              <a:t>A long handled sponge can make those hard to reach areas (lower legs/feet) easier to wash.</a:t>
            </a:r>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8</a:t>
            </a:fld>
            <a:endParaRPr lang="en-US" dirty="0"/>
          </a:p>
        </p:txBody>
      </p:sp>
    </p:spTree>
    <p:extLst>
      <p:ext uri="{BB962C8B-B14F-4D97-AF65-F5344CB8AC3E}">
        <p14:creationId xmlns:p14="http://schemas.microsoft.com/office/powerpoint/2010/main" val="2398687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be helpful to prepare meals that you can freeze and easily prepare after surgery.</a:t>
            </a:r>
          </a:p>
          <a:p>
            <a:pPr defTabSz="947014">
              <a:defRPr/>
            </a:pPr>
            <a:r>
              <a:rPr lang="en-US" dirty="0"/>
              <a:t>Put often used items on an easy-to-reach shelf or surface that is waist-height or above.</a:t>
            </a:r>
          </a:p>
          <a:p>
            <a:pPr defTabSz="947014">
              <a:defRPr/>
            </a:pPr>
            <a:r>
              <a:rPr lang="en-US" dirty="0"/>
              <a:t>A bed that is too high or too low will be hard to get in or out of after surgery.</a:t>
            </a:r>
          </a:p>
          <a:p>
            <a:pPr defTabSz="947014">
              <a:defRPr/>
            </a:pPr>
            <a:r>
              <a:rPr lang="en-US" dirty="0"/>
              <a:t>Bed risers made of wood or a heavy duty plastic can be used to elevate a bed.  They are placed under bed posts and can be found at home improvement stores. </a:t>
            </a:r>
          </a:p>
          <a:p>
            <a:r>
              <a:rPr lang="en-US" dirty="0"/>
              <a:t>If you live in a two story house, you may want to move a bed and any essential items to the first floor</a:t>
            </a:r>
          </a:p>
        </p:txBody>
      </p:sp>
      <p:sp>
        <p:nvSpPr>
          <p:cNvPr id="4" name="Footer Placeholder 3"/>
          <p:cNvSpPr>
            <a:spLocks noGrp="1"/>
          </p:cNvSpPr>
          <p:nvPr>
            <p:ph type="ftr" sz="quarter" idx="4"/>
          </p:nvPr>
        </p:nvSpPr>
        <p:spPr/>
        <p:txBody>
          <a:bodyPr/>
          <a:lstStyle/>
          <a:p>
            <a:r>
              <a:rPr lang="en-US" dirty="0"/>
              <a:t>©2022 Orlando Health, Inc.</a:t>
            </a:r>
          </a:p>
        </p:txBody>
      </p:sp>
      <p:sp>
        <p:nvSpPr>
          <p:cNvPr id="5" name="Slide Number Placeholder 4"/>
          <p:cNvSpPr>
            <a:spLocks noGrp="1"/>
          </p:cNvSpPr>
          <p:nvPr>
            <p:ph type="sldNum" sz="quarter" idx="5"/>
          </p:nvPr>
        </p:nvSpPr>
        <p:spPr/>
        <p:txBody>
          <a:bodyPr/>
          <a:lstStyle/>
          <a:p>
            <a:fld id="{F86BF788-AD63-C34B-9CEE-B4A63CFE0BD1}" type="slidenum">
              <a:rPr lang="en-US" smtClean="0"/>
              <a:t>9</a:t>
            </a:fld>
            <a:endParaRPr lang="en-US" dirty="0"/>
          </a:p>
        </p:txBody>
      </p:sp>
    </p:spTree>
    <p:extLst>
      <p:ext uri="{BB962C8B-B14F-4D97-AF65-F5344CB8AC3E}">
        <p14:creationId xmlns:p14="http://schemas.microsoft.com/office/powerpoint/2010/main" val="1021913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9.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4.xml"/><Relationship Id="rId1" Type="http://schemas.openxmlformats.org/officeDocument/2006/relationships/tags" Target="../tags/tag3.xml"/><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4.xml"/><Relationship Id="rId4" Type="http://schemas.openxmlformats.org/officeDocument/2006/relationships/image" Target="../media/image9.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5.xml"/><Relationship Id="rId4" Type="http://schemas.openxmlformats.org/officeDocument/2006/relationships/image" Target="../media/image9.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6.xml"/><Relationship Id="rId4" Type="http://schemas.openxmlformats.org/officeDocument/2006/relationships/image" Target="../media/image9.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7.xml"/><Relationship Id="rId4" Type="http://schemas.openxmlformats.org/officeDocument/2006/relationships/image" Target="../media/image9.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8.xml"/><Relationship Id="rId4" Type="http://schemas.openxmlformats.org/officeDocument/2006/relationships/image" Target="../media/image9.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9.xml"/><Relationship Id="rId4" Type="http://schemas.openxmlformats.org/officeDocument/2006/relationships/image" Target="../media/image9.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096EF71F-B099-FD13-62C5-DEFCC4FDE0C3}"/>
              </a:ext>
            </a:extLst>
          </p:cNvPr>
          <p:cNvPicPr>
            <a:picLocks noChangeAspect="1"/>
          </p:cNvPicPr>
          <p:nvPr userDrawn="1"/>
        </p:nvPicPr>
        <p:blipFill>
          <a:blip r:embed="rId2"/>
          <a:stretch>
            <a:fillRect/>
          </a:stretch>
        </p:blipFill>
        <p:spPr>
          <a:xfrm>
            <a:off x="3048" y="0"/>
            <a:ext cx="12185904" cy="6858000"/>
          </a:xfrm>
          <a:prstGeom prst="rect">
            <a:avLst/>
          </a:prstGeom>
        </p:spPr>
      </p:pic>
      <p:pic>
        <p:nvPicPr>
          <p:cNvPr id="16" name="Picture 15">
            <a:extLst>
              <a:ext uri="{FF2B5EF4-FFF2-40B4-BE49-F238E27FC236}">
                <a16:creationId xmlns:a16="http://schemas.microsoft.com/office/drawing/2014/main" id="{8C7A20E2-063F-0043-974E-1B0884427BBC}"/>
              </a:ext>
            </a:extLst>
          </p:cNvPr>
          <p:cNvPicPr>
            <a:picLocks noChangeAspect="1"/>
          </p:cNvPicPr>
          <p:nvPr userDrawn="1"/>
        </p:nvPicPr>
        <p:blipFill>
          <a:blip r:embed="rId3"/>
          <a:stretch>
            <a:fillRect/>
          </a:stretch>
        </p:blipFill>
        <p:spPr>
          <a:xfrm>
            <a:off x="4184822" y="503788"/>
            <a:ext cx="3822356" cy="887952"/>
          </a:xfrm>
          <a:prstGeom prst="rect">
            <a:avLst/>
          </a:prstGeom>
        </p:spPr>
      </p:pic>
      <p:sp>
        <p:nvSpPr>
          <p:cNvPr id="2" name="Title 1">
            <a:extLst>
              <a:ext uri="{FF2B5EF4-FFF2-40B4-BE49-F238E27FC236}">
                <a16:creationId xmlns:a16="http://schemas.microsoft.com/office/drawing/2014/main" id="{2D0A50C2-FAC9-B741-B28A-D47950EF9065}"/>
              </a:ext>
            </a:extLst>
          </p:cNvPr>
          <p:cNvSpPr>
            <a:spLocks noGrp="1"/>
          </p:cNvSpPr>
          <p:nvPr>
            <p:ph type="ctrTitle" hasCustomPrompt="1"/>
          </p:nvPr>
        </p:nvSpPr>
        <p:spPr>
          <a:xfrm>
            <a:off x="1524000" y="1122362"/>
            <a:ext cx="9144000" cy="2306637"/>
          </a:xfrm>
        </p:spPr>
        <p:txBody>
          <a:bodyPr anchor="b">
            <a:normAutofit/>
          </a:bodyPr>
          <a:lstStyle>
            <a:lvl1pPr algn="ctr">
              <a:defRPr sz="4800">
                <a:solidFill>
                  <a:srgbClr val="F36621"/>
                </a:solidFill>
              </a:defRPr>
            </a:lvl1pPr>
          </a:lstStyle>
          <a:p>
            <a:r>
              <a:rPr lang="en-US"/>
              <a:t>Title Slide</a:t>
            </a:r>
          </a:p>
        </p:txBody>
      </p:sp>
      <p:sp>
        <p:nvSpPr>
          <p:cNvPr id="3" name="Subtitle 2">
            <a:extLst>
              <a:ext uri="{FF2B5EF4-FFF2-40B4-BE49-F238E27FC236}">
                <a16:creationId xmlns:a16="http://schemas.microsoft.com/office/drawing/2014/main" id="{AD3F5AD0-C3DB-FA40-834B-930C9B28A038}"/>
              </a:ext>
            </a:extLst>
          </p:cNvPr>
          <p:cNvSpPr>
            <a:spLocks noGrp="1"/>
          </p:cNvSpPr>
          <p:nvPr>
            <p:ph type="subTitle" idx="1" hasCustomPrompt="1"/>
          </p:nvPr>
        </p:nvSpPr>
        <p:spPr>
          <a:xfrm>
            <a:off x="1524000" y="4673068"/>
            <a:ext cx="9144000" cy="1242540"/>
          </a:xfrm>
        </p:spPr>
        <p:txBody>
          <a:bodyPr>
            <a:normAutofit/>
          </a:bodyPr>
          <a:lstStyle>
            <a:lvl1pPr marL="0" indent="0" algn="ctr">
              <a:buNone/>
              <a:defRPr sz="1800" b="0">
                <a:solidFill>
                  <a:srgbClr val="293C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 </a:t>
            </a:r>
            <a:br>
              <a:rPr lang="en-US"/>
            </a:br>
            <a:r>
              <a:rPr lang="en-US"/>
              <a:t>Andrew J. Snyder, Senior Vice President Marketing &amp; Communications</a:t>
            </a:r>
          </a:p>
        </p:txBody>
      </p:sp>
      <p:sp>
        <p:nvSpPr>
          <p:cNvPr id="9" name="Footer Placeholder 4">
            <a:extLst>
              <a:ext uri="{FF2B5EF4-FFF2-40B4-BE49-F238E27FC236}">
                <a16:creationId xmlns:a16="http://schemas.microsoft.com/office/drawing/2014/main" id="{5ABB95C2-4F15-03ED-BF39-C9C33B66BDD1}"/>
              </a:ext>
            </a:extLst>
          </p:cNvPr>
          <p:cNvSpPr txBox="1">
            <a:spLocks/>
          </p:cNvSpPr>
          <p:nvPr userDrawn="1"/>
        </p:nvSpPr>
        <p:spPr>
          <a:xfrm>
            <a:off x="0" y="633151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lumMod val="50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chemeClr val="tx1"/>
                </a:solidFill>
              </a:rPr>
              <a:t>CONFIDENTIAL</a:t>
            </a:r>
          </a:p>
        </p:txBody>
      </p:sp>
    </p:spTree>
    <p:extLst>
      <p:ext uri="{BB962C8B-B14F-4D97-AF65-F5344CB8AC3E}">
        <p14:creationId xmlns:p14="http://schemas.microsoft.com/office/powerpoint/2010/main" val="3497140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Left Block ORANGE w/title">
    <p:spTree>
      <p:nvGrpSpPr>
        <p:cNvPr id="1" name=""/>
        <p:cNvGrpSpPr/>
        <p:nvPr/>
      </p:nvGrpSpPr>
      <p:grpSpPr>
        <a:xfrm>
          <a:off x="0" y="0"/>
          <a:ext cx="0" cy="0"/>
          <a:chOff x="0" y="0"/>
          <a:chExt cx="0" cy="0"/>
        </a:xfrm>
      </p:grpSpPr>
      <p:pic>
        <p:nvPicPr>
          <p:cNvPr id="4" name="Picture 3" descr="Chart, treemap chart&#10;&#10;Description automatically generated">
            <a:extLst>
              <a:ext uri="{FF2B5EF4-FFF2-40B4-BE49-F238E27FC236}">
                <a16:creationId xmlns:a16="http://schemas.microsoft.com/office/drawing/2014/main" id="{733769A5-048C-D4EC-7546-94B0A33E478B}"/>
              </a:ext>
            </a:extLst>
          </p:cNvPr>
          <p:cNvPicPr>
            <a:picLocks noChangeAspect="1"/>
          </p:cNvPicPr>
          <p:nvPr userDrawn="1"/>
        </p:nvPicPr>
        <p:blipFill>
          <a:blip r:embed="rId2"/>
          <a:stretch>
            <a:fillRect/>
          </a:stretch>
        </p:blipFill>
        <p:spPr>
          <a:xfrm>
            <a:off x="3048" y="0"/>
            <a:ext cx="12185904" cy="6858000"/>
          </a:xfrm>
          <a:prstGeom prst="rect">
            <a:avLst/>
          </a:prstGeom>
        </p:spPr>
      </p:pic>
      <p:sp>
        <p:nvSpPr>
          <p:cNvPr id="8" name="Rectangle 7">
            <a:extLst>
              <a:ext uri="{FF2B5EF4-FFF2-40B4-BE49-F238E27FC236}">
                <a16:creationId xmlns:a16="http://schemas.microsoft.com/office/drawing/2014/main" id="{3B311D6E-BDAF-A44A-818B-8A81B00B28DB}"/>
              </a:ext>
            </a:extLst>
          </p:cNvPr>
          <p:cNvSpPr/>
          <p:nvPr userDrawn="1"/>
        </p:nvSpPr>
        <p:spPr>
          <a:xfrm>
            <a:off x="5165678" y="-4165"/>
            <a:ext cx="7026322" cy="6854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AA71226-17C2-DA4B-A72F-40C068D8DEF5}"/>
              </a:ext>
            </a:extLst>
          </p:cNvPr>
          <p:cNvSpPr>
            <a:spLocks noGrp="1"/>
          </p:cNvSpPr>
          <p:nvPr>
            <p:ph type="sldNum" sz="quarter" idx="12"/>
          </p:nvPr>
        </p:nvSpPr>
        <p:spPr/>
        <p:txBody>
          <a:bodyPr/>
          <a:lstStyle>
            <a:lvl1pPr>
              <a:defRPr>
                <a:solidFill>
                  <a:schemeClr val="tx1"/>
                </a:solidFill>
              </a:defRPr>
            </a:lvl1pPr>
          </a:lstStyle>
          <a:p>
            <a:fld id="{23B50813-6D17-2E4F-8A48-1FFF627A62B2}" type="slidenum">
              <a:rPr lang="en-US" smtClean="0"/>
              <a:pPr/>
              <a:t>‹#›</a:t>
            </a:fld>
            <a:endParaRPr lang="en-US" dirty="0"/>
          </a:p>
        </p:txBody>
      </p:sp>
      <p:sp>
        <p:nvSpPr>
          <p:cNvPr id="3" name="Date Placeholder 3">
            <a:extLst>
              <a:ext uri="{FF2B5EF4-FFF2-40B4-BE49-F238E27FC236}">
                <a16:creationId xmlns:a16="http://schemas.microsoft.com/office/drawing/2014/main" id="{D2C214F5-5FF7-72FA-165F-DBD60EF4E534}"/>
              </a:ext>
            </a:extLst>
          </p:cNvPr>
          <p:cNvSpPr>
            <a:spLocks noGrp="1"/>
          </p:cNvSpPr>
          <p:nvPr>
            <p:ph type="dt" sz="half" idx="10"/>
          </p:nvPr>
        </p:nvSpPr>
        <p:spPr>
          <a:xfrm>
            <a:off x="0" y="6349895"/>
            <a:ext cx="3581400" cy="365125"/>
          </a:xfrm>
          <a:prstGeom prst="rect">
            <a:avLst/>
          </a:prstGeom>
        </p:spPr>
        <p:txBody>
          <a:bodyPr anchor="ctr"/>
          <a:lstStyle>
            <a:lvl1pPr algn="l">
              <a:defRPr sz="900" b="1">
                <a:solidFill>
                  <a:schemeClr val="bg1"/>
                </a:solidFill>
                <a:latin typeface="Century Gothic" panose="020B0502020202020204" pitchFamily="34" charset="0"/>
              </a:defRPr>
            </a:lvl1pPr>
          </a:lstStyle>
          <a:p>
            <a:r>
              <a:rPr lang="en-US" dirty="0"/>
              <a:t>CONFIDENTIAL</a:t>
            </a:r>
          </a:p>
        </p:txBody>
      </p:sp>
      <p:sp>
        <p:nvSpPr>
          <p:cNvPr id="12" name="Content Placeholder 2">
            <a:extLst>
              <a:ext uri="{FF2B5EF4-FFF2-40B4-BE49-F238E27FC236}">
                <a16:creationId xmlns:a16="http://schemas.microsoft.com/office/drawing/2014/main" id="{BD406AD5-F807-7C90-9426-BF34C95BC2CB}"/>
              </a:ext>
            </a:extLst>
          </p:cNvPr>
          <p:cNvSpPr>
            <a:spLocks noGrp="1"/>
          </p:cNvSpPr>
          <p:nvPr>
            <p:ph idx="1" hasCustomPrompt="1"/>
          </p:nvPr>
        </p:nvSpPr>
        <p:spPr>
          <a:xfrm>
            <a:off x="5505061" y="998327"/>
            <a:ext cx="6335486" cy="4861346"/>
          </a:xfrm>
        </p:spPr>
        <p:txBody>
          <a:bodyPr>
            <a:normAutofit/>
          </a:bodyPr>
          <a:lstStyle>
            <a:lvl1pPr marL="0" indent="0">
              <a:buFont typeface="Courier New" panose="02070309020205020404" pitchFamily="49" charset="0"/>
              <a:buNone/>
              <a:defRPr lang="en-US" sz="3600" b="1" kern="1200" dirty="0">
                <a:solidFill>
                  <a:schemeClr val="accent1"/>
                </a:solidFill>
                <a:latin typeface="Century Gothic" panose="020B0502020202020204" pitchFamily="34" charset="0"/>
                <a:ea typeface="+mj-ea"/>
                <a:cs typeface="+mj-cs"/>
              </a:defRPr>
            </a:lvl1pPr>
            <a:lvl2pPr>
              <a:defRPr>
                <a:solidFill>
                  <a:schemeClr val="bg1"/>
                </a:solidFill>
              </a:defRPr>
            </a:lvl2pPr>
            <a:lvl3pPr>
              <a:defRPr>
                <a:solidFill>
                  <a:schemeClr val="bg1"/>
                </a:solidFill>
              </a:defRPr>
            </a:lvl3pPr>
          </a:lstStyle>
          <a:p>
            <a:pPr lvl="0"/>
            <a:r>
              <a:rPr lang="en-US"/>
              <a:t>Click to edit Master title style</a:t>
            </a:r>
          </a:p>
        </p:txBody>
      </p:sp>
      <p:sp>
        <p:nvSpPr>
          <p:cNvPr id="2" name="Title 12">
            <a:extLst>
              <a:ext uri="{FF2B5EF4-FFF2-40B4-BE49-F238E27FC236}">
                <a16:creationId xmlns:a16="http://schemas.microsoft.com/office/drawing/2014/main" id="{A7709F99-B3BE-7635-7652-51CE583B640C}"/>
              </a:ext>
            </a:extLst>
          </p:cNvPr>
          <p:cNvSpPr>
            <a:spLocks noGrp="1"/>
          </p:cNvSpPr>
          <p:nvPr>
            <p:ph type="title" hasCustomPrompt="1"/>
          </p:nvPr>
        </p:nvSpPr>
        <p:spPr>
          <a:xfrm>
            <a:off x="0" y="2183592"/>
            <a:ext cx="5165678" cy="991355"/>
          </a:xfrm>
        </p:spPr>
        <p:txBody>
          <a:bodyPr>
            <a:noAutofit/>
          </a:bodyPr>
          <a:lstStyle>
            <a:lvl1pPr algn="ctr">
              <a:defRPr sz="3600">
                <a:solidFill>
                  <a:schemeClr val="bg1"/>
                </a:solidFill>
              </a:defRPr>
            </a:lvl1pPr>
          </a:lstStyle>
          <a:p>
            <a:r>
              <a:rPr lang="en-US"/>
              <a:t>Headline Text</a:t>
            </a:r>
          </a:p>
        </p:txBody>
      </p:sp>
    </p:spTree>
    <p:extLst>
      <p:ext uri="{BB962C8B-B14F-4D97-AF65-F5344CB8AC3E}">
        <p14:creationId xmlns:p14="http://schemas.microsoft.com/office/powerpoint/2010/main" val="2857293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Left Block AQUA">
    <p:spTree>
      <p:nvGrpSpPr>
        <p:cNvPr id="1" name=""/>
        <p:cNvGrpSpPr/>
        <p:nvPr/>
      </p:nvGrpSpPr>
      <p:grpSpPr>
        <a:xfrm>
          <a:off x="0" y="0"/>
          <a:ext cx="0" cy="0"/>
          <a:chOff x="0" y="0"/>
          <a:chExt cx="0" cy="0"/>
        </a:xfrm>
      </p:grpSpPr>
      <p:pic>
        <p:nvPicPr>
          <p:cNvPr id="5" name="Picture 4" descr="Chart, treemap chart&#10;&#10;Description automatically generated">
            <a:extLst>
              <a:ext uri="{FF2B5EF4-FFF2-40B4-BE49-F238E27FC236}">
                <a16:creationId xmlns:a16="http://schemas.microsoft.com/office/drawing/2014/main" id="{EC5701CB-11D3-D5B6-6FB9-A0D4AB1C00B3}"/>
              </a:ext>
            </a:extLst>
          </p:cNvPr>
          <p:cNvPicPr>
            <a:picLocks noChangeAspect="1"/>
          </p:cNvPicPr>
          <p:nvPr userDrawn="1"/>
        </p:nvPicPr>
        <p:blipFill>
          <a:blip r:embed="rId2"/>
          <a:stretch>
            <a:fillRect/>
          </a:stretch>
        </p:blipFill>
        <p:spPr>
          <a:xfrm>
            <a:off x="3048" y="-1"/>
            <a:ext cx="12188952" cy="6859715"/>
          </a:xfrm>
          <a:prstGeom prst="rect">
            <a:avLst/>
          </a:prstGeom>
        </p:spPr>
      </p:pic>
      <p:sp>
        <p:nvSpPr>
          <p:cNvPr id="8" name="Rectangle 7">
            <a:extLst>
              <a:ext uri="{FF2B5EF4-FFF2-40B4-BE49-F238E27FC236}">
                <a16:creationId xmlns:a16="http://schemas.microsoft.com/office/drawing/2014/main" id="{3B311D6E-BDAF-A44A-818B-8A81B00B28DB}"/>
              </a:ext>
            </a:extLst>
          </p:cNvPr>
          <p:cNvSpPr/>
          <p:nvPr userDrawn="1"/>
        </p:nvSpPr>
        <p:spPr>
          <a:xfrm>
            <a:off x="5165678" y="-4165"/>
            <a:ext cx="7026322" cy="6854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B2CFE8-BF42-8444-A2AC-F3D1D25E8F69}"/>
              </a:ext>
            </a:extLst>
          </p:cNvPr>
          <p:cNvSpPr>
            <a:spLocks noGrp="1"/>
          </p:cNvSpPr>
          <p:nvPr>
            <p:ph type="title" hasCustomPrompt="1"/>
          </p:nvPr>
        </p:nvSpPr>
        <p:spPr>
          <a:xfrm>
            <a:off x="5540991" y="365126"/>
            <a:ext cx="5812809" cy="5790014"/>
          </a:xfrm>
        </p:spPr>
        <p:txBody>
          <a:bodyPr>
            <a:normAutofit/>
          </a:bodyPr>
          <a:lstStyle>
            <a:lvl1pPr>
              <a:defRPr sz="3600">
                <a:solidFill>
                  <a:schemeClr val="accent2"/>
                </a:solidFill>
              </a:defRPr>
            </a:lvl1pPr>
          </a:lstStyle>
          <a:p>
            <a:r>
              <a:rPr lang="en-US"/>
              <a:t>Click to edit Master title style</a:t>
            </a:r>
            <a:br>
              <a:rPr lang="en-US"/>
            </a:br>
            <a:endParaRPr lang="en-US"/>
          </a:p>
        </p:txBody>
      </p:sp>
      <p:sp>
        <p:nvSpPr>
          <p:cNvPr id="6" name="Slide Number Placeholder 5">
            <a:extLst>
              <a:ext uri="{FF2B5EF4-FFF2-40B4-BE49-F238E27FC236}">
                <a16:creationId xmlns:a16="http://schemas.microsoft.com/office/drawing/2014/main" id="{CAA71226-17C2-DA4B-A72F-40C068D8DEF5}"/>
              </a:ext>
            </a:extLst>
          </p:cNvPr>
          <p:cNvSpPr>
            <a:spLocks noGrp="1"/>
          </p:cNvSpPr>
          <p:nvPr>
            <p:ph type="sldNum" sz="quarter" idx="12"/>
          </p:nvPr>
        </p:nvSpPr>
        <p:spPr/>
        <p:txBody>
          <a:bodyPr/>
          <a:lstStyle>
            <a:lvl1pPr>
              <a:defRPr>
                <a:solidFill>
                  <a:schemeClr val="tx1"/>
                </a:solidFill>
              </a:defRPr>
            </a:lvl1pPr>
          </a:lstStyle>
          <a:p>
            <a:fld id="{23B50813-6D17-2E4F-8A48-1FFF627A62B2}" type="slidenum">
              <a:rPr lang="en-US" smtClean="0"/>
              <a:pPr/>
              <a:t>‹#›</a:t>
            </a:fld>
            <a:endParaRPr lang="en-US" dirty="0"/>
          </a:p>
        </p:txBody>
      </p:sp>
      <p:sp>
        <p:nvSpPr>
          <p:cNvPr id="3" name="Date Placeholder 3">
            <a:extLst>
              <a:ext uri="{FF2B5EF4-FFF2-40B4-BE49-F238E27FC236}">
                <a16:creationId xmlns:a16="http://schemas.microsoft.com/office/drawing/2014/main" id="{3D84079A-F0A2-4C8D-CCAB-7CEDA4EE0026}"/>
              </a:ext>
            </a:extLst>
          </p:cNvPr>
          <p:cNvSpPr>
            <a:spLocks noGrp="1"/>
          </p:cNvSpPr>
          <p:nvPr>
            <p:ph type="dt" sz="half" idx="10"/>
          </p:nvPr>
        </p:nvSpPr>
        <p:spPr>
          <a:xfrm>
            <a:off x="0" y="6349895"/>
            <a:ext cx="3581400" cy="365125"/>
          </a:xfrm>
          <a:prstGeom prst="rect">
            <a:avLst/>
          </a:prstGeom>
        </p:spPr>
        <p:txBody>
          <a:bodyPr anchor="ctr"/>
          <a:lstStyle>
            <a:lvl1pPr algn="l">
              <a:defRPr sz="900" b="1">
                <a:solidFill>
                  <a:schemeClr val="bg1"/>
                </a:solidFill>
                <a:latin typeface="Century Gothic" panose="020B0502020202020204" pitchFamily="34" charset="0"/>
              </a:defRPr>
            </a:lvl1pPr>
          </a:lstStyle>
          <a:p>
            <a:r>
              <a:rPr lang="en-US" dirty="0"/>
              <a:t>CONFIDENTIAL</a:t>
            </a:r>
          </a:p>
        </p:txBody>
      </p:sp>
    </p:spTree>
    <p:extLst>
      <p:ext uri="{BB962C8B-B14F-4D97-AF65-F5344CB8AC3E}">
        <p14:creationId xmlns:p14="http://schemas.microsoft.com/office/powerpoint/2010/main" val="3129202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Left Block AQUA w/title">
    <p:spTree>
      <p:nvGrpSpPr>
        <p:cNvPr id="1" name=""/>
        <p:cNvGrpSpPr/>
        <p:nvPr/>
      </p:nvGrpSpPr>
      <p:grpSpPr>
        <a:xfrm>
          <a:off x="0" y="0"/>
          <a:ext cx="0" cy="0"/>
          <a:chOff x="0" y="0"/>
          <a:chExt cx="0" cy="0"/>
        </a:xfrm>
      </p:grpSpPr>
      <p:pic>
        <p:nvPicPr>
          <p:cNvPr id="2" name="Picture 1" descr="Chart, treemap chart&#10;&#10;Description automatically generated">
            <a:extLst>
              <a:ext uri="{FF2B5EF4-FFF2-40B4-BE49-F238E27FC236}">
                <a16:creationId xmlns:a16="http://schemas.microsoft.com/office/drawing/2014/main" id="{02777056-9AB5-3ED5-0C91-1C995C179307}"/>
              </a:ext>
            </a:extLst>
          </p:cNvPr>
          <p:cNvPicPr>
            <a:picLocks noChangeAspect="1"/>
          </p:cNvPicPr>
          <p:nvPr userDrawn="1"/>
        </p:nvPicPr>
        <p:blipFill>
          <a:blip r:embed="rId2"/>
          <a:stretch>
            <a:fillRect/>
          </a:stretch>
        </p:blipFill>
        <p:spPr>
          <a:xfrm>
            <a:off x="3048" y="-1"/>
            <a:ext cx="12188952" cy="6859715"/>
          </a:xfrm>
          <a:prstGeom prst="rect">
            <a:avLst/>
          </a:prstGeom>
        </p:spPr>
      </p:pic>
      <p:sp>
        <p:nvSpPr>
          <p:cNvPr id="8" name="Rectangle 7">
            <a:extLst>
              <a:ext uri="{FF2B5EF4-FFF2-40B4-BE49-F238E27FC236}">
                <a16:creationId xmlns:a16="http://schemas.microsoft.com/office/drawing/2014/main" id="{3B311D6E-BDAF-A44A-818B-8A81B00B28DB}"/>
              </a:ext>
            </a:extLst>
          </p:cNvPr>
          <p:cNvSpPr/>
          <p:nvPr userDrawn="1"/>
        </p:nvSpPr>
        <p:spPr>
          <a:xfrm>
            <a:off x="5165678" y="-4165"/>
            <a:ext cx="7026322" cy="6854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AA71226-17C2-DA4B-A72F-40C068D8DEF5}"/>
              </a:ext>
            </a:extLst>
          </p:cNvPr>
          <p:cNvSpPr>
            <a:spLocks noGrp="1"/>
          </p:cNvSpPr>
          <p:nvPr>
            <p:ph type="sldNum" sz="quarter" idx="12"/>
          </p:nvPr>
        </p:nvSpPr>
        <p:spPr/>
        <p:txBody>
          <a:bodyPr/>
          <a:lstStyle>
            <a:lvl1pPr>
              <a:defRPr>
                <a:solidFill>
                  <a:schemeClr val="tx1"/>
                </a:solidFill>
              </a:defRPr>
            </a:lvl1pPr>
          </a:lstStyle>
          <a:p>
            <a:fld id="{23B50813-6D17-2E4F-8A48-1FFF627A62B2}" type="slidenum">
              <a:rPr lang="en-US" smtClean="0"/>
              <a:pPr/>
              <a:t>‹#›</a:t>
            </a:fld>
            <a:endParaRPr lang="en-US" dirty="0"/>
          </a:p>
        </p:txBody>
      </p:sp>
      <p:sp>
        <p:nvSpPr>
          <p:cNvPr id="3" name="Date Placeholder 3">
            <a:extLst>
              <a:ext uri="{FF2B5EF4-FFF2-40B4-BE49-F238E27FC236}">
                <a16:creationId xmlns:a16="http://schemas.microsoft.com/office/drawing/2014/main" id="{3D84079A-F0A2-4C8D-CCAB-7CEDA4EE0026}"/>
              </a:ext>
            </a:extLst>
          </p:cNvPr>
          <p:cNvSpPr>
            <a:spLocks noGrp="1"/>
          </p:cNvSpPr>
          <p:nvPr>
            <p:ph type="dt" sz="half" idx="10"/>
          </p:nvPr>
        </p:nvSpPr>
        <p:spPr>
          <a:xfrm>
            <a:off x="0" y="6349895"/>
            <a:ext cx="3581400" cy="365125"/>
          </a:xfrm>
          <a:prstGeom prst="rect">
            <a:avLst/>
          </a:prstGeom>
        </p:spPr>
        <p:txBody>
          <a:bodyPr anchor="ctr"/>
          <a:lstStyle>
            <a:lvl1pPr algn="l">
              <a:defRPr sz="900" b="1">
                <a:solidFill>
                  <a:schemeClr val="bg1"/>
                </a:solidFill>
                <a:latin typeface="Century Gothic" panose="020B0502020202020204" pitchFamily="34" charset="0"/>
              </a:defRPr>
            </a:lvl1pPr>
          </a:lstStyle>
          <a:p>
            <a:r>
              <a:rPr lang="en-US" dirty="0"/>
              <a:t>CONFIDENTIAL</a:t>
            </a:r>
          </a:p>
        </p:txBody>
      </p:sp>
      <p:sp>
        <p:nvSpPr>
          <p:cNvPr id="7" name="Content Placeholder 2">
            <a:extLst>
              <a:ext uri="{FF2B5EF4-FFF2-40B4-BE49-F238E27FC236}">
                <a16:creationId xmlns:a16="http://schemas.microsoft.com/office/drawing/2014/main" id="{C98AC488-5DB7-61F9-DBFC-3289C84A1355}"/>
              </a:ext>
            </a:extLst>
          </p:cNvPr>
          <p:cNvSpPr>
            <a:spLocks noGrp="1"/>
          </p:cNvSpPr>
          <p:nvPr>
            <p:ph idx="1" hasCustomPrompt="1"/>
          </p:nvPr>
        </p:nvSpPr>
        <p:spPr>
          <a:xfrm>
            <a:off x="5505061" y="998327"/>
            <a:ext cx="6335486" cy="4861346"/>
          </a:xfrm>
        </p:spPr>
        <p:txBody>
          <a:bodyPr>
            <a:normAutofit/>
          </a:bodyPr>
          <a:lstStyle>
            <a:lvl1pPr marL="0" indent="0">
              <a:buFont typeface="Courier New" panose="02070309020205020404" pitchFamily="49" charset="0"/>
              <a:buNone/>
              <a:defRPr lang="en-US" sz="3600" b="1" kern="1200" dirty="0">
                <a:solidFill>
                  <a:schemeClr val="accent2"/>
                </a:solidFill>
                <a:latin typeface="Century Gothic" panose="020B0502020202020204" pitchFamily="34" charset="0"/>
                <a:ea typeface="+mj-ea"/>
                <a:cs typeface="+mj-cs"/>
              </a:defRPr>
            </a:lvl1pPr>
            <a:lvl2pPr>
              <a:defRPr>
                <a:solidFill>
                  <a:schemeClr val="bg1"/>
                </a:solidFill>
              </a:defRPr>
            </a:lvl2pPr>
            <a:lvl3pPr>
              <a:defRPr>
                <a:solidFill>
                  <a:schemeClr val="bg1"/>
                </a:solidFill>
              </a:defRPr>
            </a:lvl3pPr>
          </a:lstStyle>
          <a:p>
            <a:pPr lvl="0"/>
            <a:r>
              <a:rPr lang="en-US"/>
              <a:t>Click to edit Master title style</a:t>
            </a:r>
          </a:p>
        </p:txBody>
      </p:sp>
      <p:sp>
        <p:nvSpPr>
          <p:cNvPr id="13" name="Title 12">
            <a:extLst>
              <a:ext uri="{FF2B5EF4-FFF2-40B4-BE49-F238E27FC236}">
                <a16:creationId xmlns:a16="http://schemas.microsoft.com/office/drawing/2014/main" id="{07BB7230-DC41-4374-1E3F-7517D4694F4C}"/>
              </a:ext>
            </a:extLst>
          </p:cNvPr>
          <p:cNvSpPr>
            <a:spLocks noGrp="1"/>
          </p:cNvSpPr>
          <p:nvPr>
            <p:ph type="title" hasCustomPrompt="1"/>
          </p:nvPr>
        </p:nvSpPr>
        <p:spPr>
          <a:xfrm>
            <a:off x="0" y="2183592"/>
            <a:ext cx="5165678" cy="991355"/>
          </a:xfrm>
        </p:spPr>
        <p:txBody>
          <a:bodyPr>
            <a:noAutofit/>
          </a:bodyPr>
          <a:lstStyle>
            <a:lvl1pPr algn="ctr">
              <a:defRPr sz="3600">
                <a:solidFill>
                  <a:schemeClr val="bg1"/>
                </a:solidFill>
              </a:defRPr>
            </a:lvl1pPr>
          </a:lstStyle>
          <a:p>
            <a:r>
              <a:rPr lang="en-US"/>
              <a:t>Headline Text</a:t>
            </a:r>
          </a:p>
        </p:txBody>
      </p:sp>
    </p:spTree>
    <p:extLst>
      <p:ext uri="{BB962C8B-B14F-4D97-AF65-F5344CB8AC3E}">
        <p14:creationId xmlns:p14="http://schemas.microsoft.com/office/powerpoint/2010/main" val="2723235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Left Block GREY">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269829CD-98A8-8C3E-3338-1B038B57FA92}"/>
              </a:ext>
            </a:extLst>
          </p:cNvPr>
          <p:cNvPicPr>
            <a:picLocks noChangeAspect="1"/>
          </p:cNvPicPr>
          <p:nvPr userDrawn="1"/>
        </p:nvPicPr>
        <p:blipFill>
          <a:blip r:embed="rId2"/>
          <a:stretch>
            <a:fillRect/>
          </a:stretch>
        </p:blipFill>
        <p:spPr>
          <a:xfrm>
            <a:off x="3048" y="-1"/>
            <a:ext cx="12188952" cy="6859715"/>
          </a:xfrm>
          <a:prstGeom prst="rect">
            <a:avLst/>
          </a:prstGeom>
        </p:spPr>
      </p:pic>
      <p:sp>
        <p:nvSpPr>
          <p:cNvPr id="8" name="Rectangle 7">
            <a:extLst>
              <a:ext uri="{FF2B5EF4-FFF2-40B4-BE49-F238E27FC236}">
                <a16:creationId xmlns:a16="http://schemas.microsoft.com/office/drawing/2014/main" id="{3B311D6E-BDAF-A44A-818B-8A81B00B28DB}"/>
              </a:ext>
            </a:extLst>
          </p:cNvPr>
          <p:cNvSpPr/>
          <p:nvPr userDrawn="1"/>
        </p:nvSpPr>
        <p:spPr>
          <a:xfrm>
            <a:off x="5165678" y="-4165"/>
            <a:ext cx="7026322" cy="6854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B2CFE8-BF42-8444-A2AC-F3D1D25E8F69}"/>
              </a:ext>
            </a:extLst>
          </p:cNvPr>
          <p:cNvSpPr>
            <a:spLocks noGrp="1"/>
          </p:cNvSpPr>
          <p:nvPr>
            <p:ph type="title" hasCustomPrompt="1"/>
          </p:nvPr>
        </p:nvSpPr>
        <p:spPr>
          <a:xfrm>
            <a:off x="5540991" y="365126"/>
            <a:ext cx="5812809" cy="5790014"/>
          </a:xfrm>
        </p:spPr>
        <p:txBody>
          <a:bodyPr>
            <a:normAutofit/>
          </a:bodyPr>
          <a:lstStyle>
            <a:lvl1pPr>
              <a:defRPr sz="3600">
                <a:solidFill>
                  <a:schemeClr val="tx1"/>
                </a:solidFill>
              </a:defRPr>
            </a:lvl1pPr>
          </a:lstStyle>
          <a:p>
            <a:r>
              <a:rPr lang="en-US"/>
              <a:t>Click to edit Master title style</a:t>
            </a:r>
            <a:br>
              <a:rPr lang="en-US"/>
            </a:br>
            <a:endParaRPr lang="en-US"/>
          </a:p>
        </p:txBody>
      </p:sp>
      <p:sp>
        <p:nvSpPr>
          <p:cNvPr id="6" name="Slide Number Placeholder 5">
            <a:extLst>
              <a:ext uri="{FF2B5EF4-FFF2-40B4-BE49-F238E27FC236}">
                <a16:creationId xmlns:a16="http://schemas.microsoft.com/office/drawing/2014/main" id="{CAA71226-17C2-DA4B-A72F-40C068D8DEF5}"/>
              </a:ext>
            </a:extLst>
          </p:cNvPr>
          <p:cNvSpPr>
            <a:spLocks noGrp="1"/>
          </p:cNvSpPr>
          <p:nvPr>
            <p:ph type="sldNum" sz="quarter" idx="12"/>
          </p:nvPr>
        </p:nvSpPr>
        <p:spPr/>
        <p:txBody>
          <a:bodyPr/>
          <a:lstStyle>
            <a:lvl1pPr>
              <a:defRPr>
                <a:solidFill>
                  <a:schemeClr val="tx1"/>
                </a:solidFill>
              </a:defRPr>
            </a:lvl1pPr>
          </a:lstStyle>
          <a:p>
            <a:fld id="{23B50813-6D17-2E4F-8A48-1FFF627A62B2}" type="slidenum">
              <a:rPr lang="en-US" smtClean="0"/>
              <a:pPr/>
              <a:t>‹#›</a:t>
            </a:fld>
            <a:endParaRPr lang="en-US" dirty="0"/>
          </a:p>
        </p:txBody>
      </p:sp>
      <p:sp>
        <p:nvSpPr>
          <p:cNvPr id="3" name="Date Placeholder 3">
            <a:extLst>
              <a:ext uri="{FF2B5EF4-FFF2-40B4-BE49-F238E27FC236}">
                <a16:creationId xmlns:a16="http://schemas.microsoft.com/office/drawing/2014/main" id="{AB70C966-1654-339E-9C6A-B341811E7C95}"/>
              </a:ext>
            </a:extLst>
          </p:cNvPr>
          <p:cNvSpPr>
            <a:spLocks noGrp="1"/>
          </p:cNvSpPr>
          <p:nvPr>
            <p:ph type="dt" sz="half" idx="10"/>
          </p:nvPr>
        </p:nvSpPr>
        <p:spPr>
          <a:xfrm>
            <a:off x="0" y="6349895"/>
            <a:ext cx="3581400" cy="365125"/>
          </a:xfrm>
          <a:prstGeom prst="rect">
            <a:avLst/>
          </a:prstGeom>
        </p:spPr>
        <p:txBody>
          <a:bodyPr anchor="ctr"/>
          <a:lstStyle>
            <a:lvl1pPr algn="l">
              <a:defRPr sz="900" b="1">
                <a:solidFill>
                  <a:schemeClr val="bg1"/>
                </a:solidFill>
                <a:latin typeface="Century Gothic" panose="020B0502020202020204" pitchFamily="34" charset="0"/>
              </a:defRPr>
            </a:lvl1pPr>
          </a:lstStyle>
          <a:p>
            <a:r>
              <a:rPr lang="en-US" dirty="0"/>
              <a:t>CONFIDENTIAL</a:t>
            </a:r>
          </a:p>
        </p:txBody>
      </p:sp>
    </p:spTree>
    <p:extLst>
      <p:ext uri="{BB962C8B-B14F-4D97-AF65-F5344CB8AC3E}">
        <p14:creationId xmlns:p14="http://schemas.microsoft.com/office/powerpoint/2010/main" val="249931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Left Block GREY with Title">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BE376DCA-16DE-8C24-310D-371177B7360A}"/>
              </a:ext>
            </a:extLst>
          </p:cNvPr>
          <p:cNvPicPr>
            <a:picLocks noChangeAspect="1"/>
          </p:cNvPicPr>
          <p:nvPr userDrawn="1"/>
        </p:nvPicPr>
        <p:blipFill>
          <a:blip r:embed="rId2"/>
          <a:stretch>
            <a:fillRect/>
          </a:stretch>
        </p:blipFill>
        <p:spPr>
          <a:xfrm>
            <a:off x="3048" y="-1"/>
            <a:ext cx="12188952" cy="6859715"/>
          </a:xfrm>
          <a:prstGeom prst="rect">
            <a:avLst/>
          </a:prstGeom>
        </p:spPr>
      </p:pic>
      <p:sp>
        <p:nvSpPr>
          <p:cNvPr id="8" name="Rectangle 7">
            <a:extLst>
              <a:ext uri="{FF2B5EF4-FFF2-40B4-BE49-F238E27FC236}">
                <a16:creationId xmlns:a16="http://schemas.microsoft.com/office/drawing/2014/main" id="{3B311D6E-BDAF-A44A-818B-8A81B00B28DB}"/>
              </a:ext>
            </a:extLst>
          </p:cNvPr>
          <p:cNvSpPr/>
          <p:nvPr userDrawn="1"/>
        </p:nvSpPr>
        <p:spPr>
          <a:xfrm>
            <a:off x="5165678" y="-4165"/>
            <a:ext cx="7026322" cy="6854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AA71226-17C2-DA4B-A72F-40C068D8DEF5}"/>
              </a:ext>
            </a:extLst>
          </p:cNvPr>
          <p:cNvSpPr>
            <a:spLocks noGrp="1"/>
          </p:cNvSpPr>
          <p:nvPr>
            <p:ph type="sldNum" sz="quarter" idx="12"/>
          </p:nvPr>
        </p:nvSpPr>
        <p:spPr/>
        <p:txBody>
          <a:bodyPr/>
          <a:lstStyle>
            <a:lvl1pPr>
              <a:defRPr>
                <a:solidFill>
                  <a:schemeClr val="tx1"/>
                </a:solidFill>
              </a:defRPr>
            </a:lvl1pPr>
          </a:lstStyle>
          <a:p>
            <a:fld id="{23B50813-6D17-2E4F-8A48-1FFF627A62B2}" type="slidenum">
              <a:rPr lang="en-US" smtClean="0"/>
              <a:pPr/>
              <a:t>‹#›</a:t>
            </a:fld>
            <a:endParaRPr lang="en-US" dirty="0"/>
          </a:p>
        </p:txBody>
      </p:sp>
      <p:sp>
        <p:nvSpPr>
          <p:cNvPr id="3" name="Date Placeholder 3">
            <a:extLst>
              <a:ext uri="{FF2B5EF4-FFF2-40B4-BE49-F238E27FC236}">
                <a16:creationId xmlns:a16="http://schemas.microsoft.com/office/drawing/2014/main" id="{AB70C966-1654-339E-9C6A-B341811E7C95}"/>
              </a:ext>
            </a:extLst>
          </p:cNvPr>
          <p:cNvSpPr>
            <a:spLocks noGrp="1"/>
          </p:cNvSpPr>
          <p:nvPr>
            <p:ph type="dt" sz="half" idx="10"/>
          </p:nvPr>
        </p:nvSpPr>
        <p:spPr>
          <a:xfrm>
            <a:off x="0" y="6349895"/>
            <a:ext cx="3581400" cy="365125"/>
          </a:xfrm>
          <a:prstGeom prst="rect">
            <a:avLst/>
          </a:prstGeom>
        </p:spPr>
        <p:txBody>
          <a:bodyPr anchor="ctr"/>
          <a:lstStyle>
            <a:lvl1pPr algn="l">
              <a:defRPr sz="900" b="1">
                <a:solidFill>
                  <a:schemeClr val="bg1"/>
                </a:solidFill>
                <a:latin typeface="Century Gothic" panose="020B0502020202020204" pitchFamily="34" charset="0"/>
              </a:defRPr>
            </a:lvl1pPr>
          </a:lstStyle>
          <a:p>
            <a:r>
              <a:rPr lang="en-US" dirty="0"/>
              <a:t>CONFIDENTIAL</a:t>
            </a:r>
          </a:p>
        </p:txBody>
      </p:sp>
      <p:sp>
        <p:nvSpPr>
          <p:cNvPr id="7" name="Content Placeholder 2">
            <a:extLst>
              <a:ext uri="{FF2B5EF4-FFF2-40B4-BE49-F238E27FC236}">
                <a16:creationId xmlns:a16="http://schemas.microsoft.com/office/drawing/2014/main" id="{19266B57-F1F0-1D83-FF26-E6E8862F1394}"/>
              </a:ext>
            </a:extLst>
          </p:cNvPr>
          <p:cNvSpPr>
            <a:spLocks noGrp="1"/>
          </p:cNvSpPr>
          <p:nvPr>
            <p:ph idx="1" hasCustomPrompt="1"/>
          </p:nvPr>
        </p:nvSpPr>
        <p:spPr>
          <a:xfrm>
            <a:off x="5505061" y="998327"/>
            <a:ext cx="6335486" cy="4861346"/>
          </a:xfrm>
        </p:spPr>
        <p:txBody>
          <a:bodyPr>
            <a:normAutofit/>
          </a:bodyPr>
          <a:lstStyle>
            <a:lvl1pPr marL="0" indent="0">
              <a:buFont typeface="Courier New" panose="02070309020205020404" pitchFamily="49" charset="0"/>
              <a:buNone/>
              <a:defRPr lang="en-US" sz="3600" b="1" kern="1200" dirty="0">
                <a:solidFill>
                  <a:schemeClr val="tx1"/>
                </a:solidFill>
                <a:latin typeface="Century Gothic" panose="020B0502020202020204" pitchFamily="34" charset="0"/>
                <a:ea typeface="+mj-ea"/>
                <a:cs typeface="+mj-cs"/>
              </a:defRPr>
            </a:lvl1pPr>
            <a:lvl2pPr>
              <a:defRPr>
                <a:solidFill>
                  <a:schemeClr val="bg1"/>
                </a:solidFill>
              </a:defRPr>
            </a:lvl2pPr>
            <a:lvl3pPr>
              <a:defRPr>
                <a:solidFill>
                  <a:schemeClr val="bg1"/>
                </a:solidFill>
              </a:defRPr>
            </a:lvl3pPr>
          </a:lstStyle>
          <a:p>
            <a:pPr lvl="0"/>
            <a:r>
              <a:rPr lang="en-US"/>
              <a:t>Click to edit Master title style</a:t>
            </a:r>
          </a:p>
        </p:txBody>
      </p:sp>
      <p:sp>
        <p:nvSpPr>
          <p:cNvPr id="2" name="Title 12">
            <a:extLst>
              <a:ext uri="{FF2B5EF4-FFF2-40B4-BE49-F238E27FC236}">
                <a16:creationId xmlns:a16="http://schemas.microsoft.com/office/drawing/2014/main" id="{D35AF537-E62A-7903-A881-88B927462E35}"/>
              </a:ext>
            </a:extLst>
          </p:cNvPr>
          <p:cNvSpPr>
            <a:spLocks noGrp="1"/>
          </p:cNvSpPr>
          <p:nvPr>
            <p:ph type="title" hasCustomPrompt="1"/>
          </p:nvPr>
        </p:nvSpPr>
        <p:spPr>
          <a:xfrm>
            <a:off x="0" y="2183592"/>
            <a:ext cx="5165678" cy="991355"/>
          </a:xfrm>
        </p:spPr>
        <p:txBody>
          <a:bodyPr>
            <a:noAutofit/>
          </a:bodyPr>
          <a:lstStyle>
            <a:lvl1pPr algn="ctr">
              <a:defRPr sz="3600">
                <a:solidFill>
                  <a:schemeClr val="bg1"/>
                </a:solidFill>
              </a:defRPr>
            </a:lvl1pPr>
          </a:lstStyle>
          <a:p>
            <a:r>
              <a:rPr lang="en-US"/>
              <a:t>Headline Text</a:t>
            </a:r>
          </a:p>
        </p:txBody>
      </p:sp>
    </p:spTree>
    <p:extLst>
      <p:ext uri="{BB962C8B-B14F-4D97-AF65-F5344CB8AC3E}">
        <p14:creationId xmlns:p14="http://schemas.microsoft.com/office/powerpoint/2010/main" val="203819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W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CFE8-BF42-8444-A2AC-F3D1D25E8F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CC4F73-3698-D14E-A2C1-A7EC5963E5F2}"/>
              </a:ext>
            </a:extLst>
          </p:cNvPr>
          <p:cNvSpPr>
            <a:spLocks noGrp="1"/>
          </p:cNvSpPr>
          <p:nvPr>
            <p:ph idx="1" hasCustomPrompt="1"/>
          </p:nvPr>
        </p:nvSpPr>
        <p:spPr/>
        <p:txBody>
          <a:bodyPr/>
          <a:lstStyle>
            <a:lvl1pPr marL="0" indent="0">
              <a:buFont typeface="Courier New" panose="02070309020205020404" pitchFamily="49" charset="0"/>
              <a:buNone/>
              <a:defRPr b="1">
                <a:solidFill>
                  <a:srgbClr val="293C46"/>
                </a:solidFill>
              </a:defRPr>
            </a:lvl1pPr>
            <a:lvl2pPr marL="233363" indent="-227013">
              <a:tabLst/>
              <a:defRPr>
                <a:solidFill>
                  <a:srgbClr val="293C46"/>
                </a:solidFill>
              </a:defRPr>
            </a:lvl2pPr>
            <a:lvl3pPr marL="233363" indent="-227013">
              <a:tabLst/>
              <a:defRPr>
                <a:solidFill>
                  <a:srgbClr val="293C46"/>
                </a:solidFill>
              </a:defRPr>
            </a:lvl3pPr>
          </a:lstStyle>
          <a:p>
            <a:pPr lvl="0"/>
            <a:r>
              <a:rPr lang="en-US"/>
              <a:t>Click to edit Master title style</a:t>
            </a:r>
          </a:p>
          <a:p>
            <a:pPr lvl="1"/>
            <a:r>
              <a:rPr lang="en-US"/>
              <a:t>Click to edit Master title style</a:t>
            </a:r>
          </a:p>
          <a:p>
            <a:pPr lvl="2"/>
            <a:r>
              <a:rPr lang="en-US"/>
              <a:t>Click to edit Master title style</a:t>
            </a:r>
          </a:p>
        </p:txBody>
      </p:sp>
      <p:sp>
        <p:nvSpPr>
          <p:cNvPr id="6" name="Slide Number Placeholder 5">
            <a:extLst>
              <a:ext uri="{FF2B5EF4-FFF2-40B4-BE49-F238E27FC236}">
                <a16:creationId xmlns:a16="http://schemas.microsoft.com/office/drawing/2014/main" id="{CAA71226-17C2-DA4B-A72F-40C068D8DEF5}"/>
              </a:ext>
            </a:extLst>
          </p:cNvPr>
          <p:cNvSpPr>
            <a:spLocks noGrp="1"/>
          </p:cNvSpPr>
          <p:nvPr>
            <p:ph type="sldNum" sz="quarter" idx="12"/>
          </p:nvPr>
        </p:nvSpPr>
        <p:spPr/>
        <p:txBody>
          <a:bodyPr/>
          <a:lstStyle>
            <a:lvl1pPr>
              <a:defRPr>
                <a:solidFill>
                  <a:schemeClr val="bg1"/>
                </a:solidFill>
              </a:defRPr>
            </a:lvl1pPr>
          </a:lstStyle>
          <a:p>
            <a:fld id="{23B50813-6D17-2E4F-8A48-1FFF627A62B2}" type="slidenum">
              <a:rPr lang="en-US" smtClean="0"/>
              <a:pPr/>
              <a:t>‹#›</a:t>
            </a:fld>
            <a:endParaRPr lang="en-US" dirty="0"/>
          </a:p>
        </p:txBody>
      </p:sp>
    </p:spTree>
    <p:extLst>
      <p:ext uri="{BB962C8B-B14F-4D97-AF65-F5344CB8AC3E}">
        <p14:creationId xmlns:p14="http://schemas.microsoft.com/office/powerpoint/2010/main" val="2768491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Left Content Right Op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0E560-E2A3-624F-9CBE-5A7DCD9709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B566EF-026B-864C-827C-5FB9A608EF40}"/>
              </a:ext>
            </a:extLst>
          </p:cNvPr>
          <p:cNvSpPr>
            <a:spLocks noGrp="1"/>
          </p:cNvSpPr>
          <p:nvPr>
            <p:ph sz="half" idx="1" hasCustomPrompt="1"/>
          </p:nvPr>
        </p:nvSpPr>
        <p:spPr>
          <a:xfrm>
            <a:off x="838200" y="1561810"/>
            <a:ext cx="5181600" cy="4479685"/>
          </a:xfrm>
        </p:spPr>
        <p:txBody>
          <a:bodyPr/>
          <a:lstStyle>
            <a:lvl1pPr>
              <a:spcAft>
                <a:spcPts val="600"/>
              </a:spcAft>
              <a:defRPr/>
            </a:lvl1pPr>
            <a:lvl2pPr marL="233363" indent="-227013">
              <a:spcAft>
                <a:spcPts val="600"/>
              </a:spcAft>
              <a:tabLst/>
              <a:defRPr/>
            </a:lvl2pPr>
            <a:lvl3pPr marL="750888" marR="0" indent="-285750" algn="l" defTabSz="457200" rtl="0" eaLnBrk="1" fontAlgn="auto" latinLnBrk="0" hangingPunct="1">
              <a:lnSpc>
                <a:spcPct val="90000"/>
              </a:lnSpc>
              <a:spcBef>
                <a:spcPts val="500"/>
              </a:spcBef>
              <a:spcAft>
                <a:spcPts val="600"/>
              </a:spcAft>
              <a:buClr>
                <a:srgbClr val="F26828"/>
              </a:buClr>
              <a:buSzTx/>
              <a:buFont typeface="System Font Regular"/>
              <a:buChar char="–"/>
              <a:tabLst/>
              <a:defRPr/>
            </a:lvl3pPr>
            <a:lvl4pPr marL="0" indent="0">
              <a:buNone/>
              <a:defRPr/>
            </a:lvl4pPr>
          </a:lstStyle>
          <a:p>
            <a:pPr lvl="0"/>
            <a:r>
              <a:rPr lang="en-US"/>
              <a:t>Click to edit Master title style</a:t>
            </a:r>
          </a:p>
          <a:p>
            <a:pPr lvl="1"/>
            <a:r>
              <a:rPr lang="en-US"/>
              <a:t>Click to edit Master title style</a:t>
            </a:r>
          </a:p>
          <a:p>
            <a:pPr lvl="1"/>
            <a:r>
              <a:rPr lang="en-US"/>
              <a:t>Click to edit Master title style	</a:t>
            </a:r>
          </a:p>
        </p:txBody>
      </p:sp>
      <p:sp>
        <p:nvSpPr>
          <p:cNvPr id="7" name="Slide Number Placeholder 6">
            <a:extLst>
              <a:ext uri="{FF2B5EF4-FFF2-40B4-BE49-F238E27FC236}">
                <a16:creationId xmlns:a16="http://schemas.microsoft.com/office/drawing/2014/main" id="{E989AAD8-03A3-EC43-BA5E-CB63CD2C0381}"/>
              </a:ext>
            </a:extLst>
          </p:cNvPr>
          <p:cNvSpPr>
            <a:spLocks noGrp="1"/>
          </p:cNvSpPr>
          <p:nvPr>
            <p:ph type="sldNum" sz="quarter" idx="12"/>
          </p:nvPr>
        </p:nvSpPr>
        <p:spPr/>
        <p:txBody>
          <a:bodyPr/>
          <a:lstStyle>
            <a:lvl1pPr>
              <a:defRPr/>
            </a:lvl1pPr>
          </a:lstStyle>
          <a:p>
            <a:fld id="{DADFAAD0-D901-C54F-9F72-3E630752BB89}" type="slidenum">
              <a:rPr lang="en-US" smtClean="0"/>
              <a:pPr/>
              <a:t>‹#›</a:t>
            </a:fld>
            <a:endParaRPr lang="en-US" dirty="0"/>
          </a:p>
        </p:txBody>
      </p:sp>
    </p:spTree>
    <p:extLst>
      <p:ext uri="{BB962C8B-B14F-4D97-AF65-F5344CB8AC3E}">
        <p14:creationId xmlns:p14="http://schemas.microsoft.com/office/powerpoint/2010/main" val="2175671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Headlin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9B05-71BF-E249-A6C2-441617382A2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D52F28E-B813-0046-8D64-81D8E874AA6D}"/>
              </a:ext>
            </a:extLst>
          </p:cNvPr>
          <p:cNvSpPr>
            <a:spLocks noGrp="1"/>
          </p:cNvSpPr>
          <p:nvPr>
            <p:ph type="sldNum" sz="quarter" idx="12"/>
          </p:nvPr>
        </p:nvSpPr>
        <p:spPr/>
        <p:txBody>
          <a:bodyPr/>
          <a:lstStyle/>
          <a:p>
            <a:fld id="{23B50813-6D17-2E4F-8A48-1FFF627A62B2}" type="slidenum">
              <a:rPr lang="en-US" smtClean="0"/>
              <a:t>‹#›</a:t>
            </a:fld>
            <a:endParaRPr lang="en-US" dirty="0"/>
          </a:p>
        </p:txBody>
      </p:sp>
    </p:spTree>
    <p:extLst>
      <p:ext uri="{BB962C8B-B14F-4D97-AF65-F5344CB8AC3E}">
        <p14:creationId xmlns:p14="http://schemas.microsoft.com/office/powerpoint/2010/main" val="1163017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wide content - color bar Title and wide content - color 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8A2631-18E1-3248-930E-8D6C15CDB357}"/>
              </a:ext>
            </a:extLst>
          </p:cNvPr>
          <p:cNvSpPr/>
          <p:nvPr userDrawn="1"/>
        </p:nvSpPr>
        <p:spPr>
          <a:xfrm>
            <a:off x="0" y="-3023"/>
            <a:ext cx="12192000" cy="649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chart&#10;&#10;Description automatically generated">
            <a:extLst>
              <a:ext uri="{FF2B5EF4-FFF2-40B4-BE49-F238E27FC236}">
                <a16:creationId xmlns:a16="http://schemas.microsoft.com/office/drawing/2014/main" id="{DE131515-EF5B-4A45-B8ED-CD47399D90D3}"/>
              </a:ext>
            </a:extLst>
          </p:cNvPr>
          <p:cNvPicPr>
            <a:picLocks noChangeAspect="1"/>
          </p:cNvPicPr>
          <p:nvPr userDrawn="1"/>
        </p:nvPicPr>
        <p:blipFill rotWithShape="1">
          <a:blip r:embed="rId2"/>
          <a:srcRect l="2514" r="41196" b="92058"/>
          <a:stretch/>
        </p:blipFill>
        <p:spPr>
          <a:xfrm rot="5400000">
            <a:off x="8489158" y="3155159"/>
            <a:ext cx="6861023" cy="544660"/>
          </a:xfrm>
          <a:prstGeom prst="rect">
            <a:avLst/>
          </a:prstGeom>
        </p:spPr>
      </p:pic>
      <p:sp>
        <p:nvSpPr>
          <p:cNvPr id="4" name="Slide Number Placeholder 3">
            <a:extLst>
              <a:ext uri="{FF2B5EF4-FFF2-40B4-BE49-F238E27FC236}">
                <a16:creationId xmlns:a16="http://schemas.microsoft.com/office/drawing/2014/main" id="{87C215EA-B6BD-0D44-AE4B-D38D4D369268}"/>
              </a:ext>
            </a:extLst>
          </p:cNvPr>
          <p:cNvSpPr>
            <a:spLocks noGrp="1"/>
          </p:cNvSpPr>
          <p:nvPr>
            <p:ph type="sldNum" sz="quarter" idx="12"/>
          </p:nvPr>
        </p:nvSpPr>
        <p:spPr/>
        <p:txBody>
          <a:bodyPr/>
          <a:lstStyle/>
          <a:p>
            <a:fld id="{23B50813-6D17-2E4F-8A48-1FFF627A62B2}" type="slidenum">
              <a:rPr lang="en-US" smtClean="0"/>
              <a:t>‹#›</a:t>
            </a:fld>
            <a:endParaRPr lang="en-US" dirty="0"/>
          </a:p>
        </p:txBody>
      </p:sp>
      <p:sp>
        <p:nvSpPr>
          <p:cNvPr id="7" name="Title 1">
            <a:extLst>
              <a:ext uri="{FF2B5EF4-FFF2-40B4-BE49-F238E27FC236}">
                <a16:creationId xmlns:a16="http://schemas.microsoft.com/office/drawing/2014/main" id="{55416A65-4DAC-0D40-B6D7-4C37699E6A4B}"/>
              </a:ext>
            </a:extLst>
          </p:cNvPr>
          <p:cNvSpPr>
            <a:spLocks noGrp="1"/>
          </p:cNvSpPr>
          <p:nvPr>
            <p:ph type="title"/>
          </p:nvPr>
        </p:nvSpPr>
        <p:spPr>
          <a:xfrm>
            <a:off x="838200" y="544663"/>
            <a:ext cx="10515600" cy="1019006"/>
          </a:xfrm>
        </p:spPr>
        <p:txBody>
          <a:bodyPr/>
          <a:lstStyle>
            <a:lvl1pPr>
              <a:defRPr>
                <a:solidFill>
                  <a:srgbClr val="293C46"/>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61B9613D-F20E-5C45-85EA-E3D14BB4EEEE}"/>
              </a:ext>
            </a:extLst>
          </p:cNvPr>
          <p:cNvSpPr>
            <a:spLocks noGrp="1"/>
          </p:cNvSpPr>
          <p:nvPr>
            <p:ph idx="1" hasCustomPrompt="1"/>
          </p:nvPr>
        </p:nvSpPr>
        <p:spPr>
          <a:xfrm>
            <a:off x="838200" y="1563672"/>
            <a:ext cx="10515600" cy="4483630"/>
          </a:xfrm>
        </p:spPr>
        <p:txBody>
          <a:bodyPr/>
          <a:lstStyle>
            <a:lvl1pPr marL="0" indent="0">
              <a:buFont typeface="Courier New" panose="02070309020205020404" pitchFamily="49" charset="0"/>
              <a:buNone/>
              <a:defRPr b="1">
                <a:solidFill>
                  <a:srgbClr val="293C46"/>
                </a:solidFill>
              </a:defRPr>
            </a:lvl1pPr>
            <a:lvl2pPr marL="233363" indent="-227013">
              <a:tabLst/>
              <a:defRPr>
                <a:solidFill>
                  <a:srgbClr val="293C46"/>
                </a:solidFill>
              </a:defRPr>
            </a:lvl2pPr>
            <a:lvl3pPr marL="233363" indent="-227013">
              <a:tabLst/>
              <a:defRPr>
                <a:solidFill>
                  <a:srgbClr val="293C46"/>
                </a:solidFill>
              </a:defRPr>
            </a:lvl3pPr>
          </a:lstStyle>
          <a:p>
            <a:pPr lvl="0"/>
            <a:r>
              <a:rPr lang="en-US"/>
              <a:t>Click to edit Master title style</a:t>
            </a:r>
          </a:p>
          <a:p>
            <a:pPr lvl="1"/>
            <a:r>
              <a:rPr lang="en-US"/>
              <a:t>Click to edit Master title style</a:t>
            </a:r>
          </a:p>
          <a:p>
            <a:pPr lvl="2"/>
            <a:r>
              <a:rPr lang="en-US"/>
              <a:t>Click to edit Master title style</a:t>
            </a:r>
          </a:p>
        </p:txBody>
      </p:sp>
      <p:pic>
        <p:nvPicPr>
          <p:cNvPr id="9" name="Picture 8">
            <a:extLst>
              <a:ext uri="{FF2B5EF4-FFF2-40B4-BE49-F238E27FC236}">
                <a16:creationId xmlns:a16="http://schemas.microsoft.com/office/drawing/2014/main" id="{5047AD8A-9325-C847-827E-E9F09C7246B9}"/>
              </a:ext>
            </a:extLst>
          </p:cNvPr>
          <p:cNvPicPr>
            <a:picLocks noChangeAspect="1"/>
          </p:cNvPicPr>
          <p:nvPr userDrawn="1"/>
        </p:nvPicPr>
        <p:blipFill>
          <a:blip r:embed="rId3"/>
          <a:stretch>
            <a:fillRect/>
          </a:stretch>
        </p:blipFill>
        <p:spPr>
          <a:xfrm>
            <a:off x="907572" y="45742"/>
            <a:ext cx="1957008" cy="454623"/>
          </a:xfrm>
          <a:prstGeom prst="rect">
            <a:avLst/>
          </a:prstGeom>
        </p:spPr>
      </p:pic>
    </p:spTree>
    <p:extLst>
      <p:ext uri="{BB962C8B-B14F-4D97-AF65-F5344CB8AC3E}">
        <p14:creationId xmlns:p14="http://schemas.microsoft.com/office/powerpoint/2010/main" val="3197716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C215EA-B6BD-0D44-AE4B-D38D4D369268}"/>
              </a:ext>
            </a:extLst>
          </p:cNvPr>
          <p:cNvSpPr>
            <a:spLocks noGrp="1"/>
          </p:cNvSpPr>
          <p:nvPr>
            <p:ph type="sldNum" sz="quarter" idx="12"/>
          </p:nvPr>
        </p:nvSpPr>
        <p:spPr/>
        <p:txBody>
          <a:bodyPr/>
          <a:lstStyle/>
          <a:p>
            <a:fld id="{23B50813-6D17-2E4F-8A48-1FFF627A62B2}" type="slidenum">
              <a:rPr lang="en-US" smtClean="0"/>
              <a:t>‹#›</a:t>
            </a:fld>
            <a:endParaRPr lang="en-US" dirty="0"/>
          </a:p>
        </p:txBody>
      </p:sp>
    </p:spTree>
    <p:extLst>
      <p:ext uri="{BB962C8B-B14F-4D97-AF65-F5344CB8AC3E}">
        <p14:creationId xmlns:p14="http://schemas.microsoft.com/office/powerpoint/2010/main" val="281152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lide ORANGE">
    <p:spTree>
      <p:nvGrpSpPr>
        <p:cNvPr id="1" name=""/>
        <p:cNvGrpSpPr/>
        <p:nvPr/>
      </p:nvGrpSpPr>
      <p:grpSpPr>
        <a:xfrm>
          <a:off x="0" y="0"/>
          <a:ext cx="0" cy="0"/>
          <a:chOff x="0" y="0"/>
          <a:chExt cx="0" cy="0"/>
        </a:xfrm>
      </p:grpSpPr>
      <p:pic>
        <p:nvPicPr>
          <p:cNvPr id="10" name="Picture 9" descr="Chart, treemap chart&#10;&#10;Description automatically generated">
            <a:extLst>
              <a:ext uri="{FF2B5EF4-FFF2-40B4-BE49-F238E27FC236}">
                <a16:creationId xmlns:a16="http://schemas.microsoft.com/office/drawing/2014/main" id="{F18F0330-43D3-2598-DB16-CCB3CBD685AE}"/>
              </a:ext>
            </a:extLst>
          </p:cNvPr>
          <p:cNvPicPr>
            <a:picLocks noChangeAspect="1"/>
          </p:cNvPicPr>
          <p:nvPr userDrawn="1"/>
        </p:nvPicPr>
        <p:blipFill>
          <a:blip r:embed="rId2"/>
          <a:stretch>
            <a:fillRect/>
          </a:stretch>
        </p:blipFill>
        <p:spPr>
          <a:xfrm>
            <a:off x="3048" y="0"/>
            <a:ext cx="12185904" cy="6858000"/>
          </a:xfrm>
          <a:prstGeom prst="rect">
            <a:avLst/>
          </a:prstGeom>
        </p:spPr>
      </p:pic>
      <p:sp>
        <p:nvSpPr>
          <p:cNvPr id="2" name="Title 1">
            <a:extLst>
              <a:ext uri="{FF2B5EF4-FFF2-40B4-BE49-F238E27FC236}">
                <a16:creationId xmlns:a16="http://schemas.microsoft.com/office/drawing/2014/main" id="{2D0A50C2-FAC9-B741-B28A-D47950EF9065}"/>
              </a:ext>
            </a:extLst>
          </p:cNvPr>
          <p:cNvSpPr>
            <a:spLocks noGrp="1"/>
          </p:cNvSpPr>
          <p:nvPr>
            <p:ph type="ctrTitle" hasCustomPrompt="1"/>
          </p:nvPr>
        </p:nvSpPr>
        <p:spPr>
          <a:xfrm>
            <a:off x="1524000" y="1122363"/>
            <a:ext cx="9144000" cy="1976437"/>
          </a:xfrm>
        </p:spPr>
        <p:txBody>
          <a:bodyPr anchor="b">
            <a:normAutofit/>
          </a:bodyPr>
          <a:lstStyle>
            <a:lvl1pPr algn="ctr">
              <a:defRPr sz="4800">
                <a:solidFill>
                  <a:schemeClr val="bg1"/>
                </a:solidFill>
              </a:defRPr>
            </a:lvl1pPr>
          </a:lstStyle>
          <a:p>
            <a:r>
              <a:rPr lang="en-US"/>
              <a:t>Transition Slide</a:t>
            </a:r>
          </a:p>
        </p:txBody>
      </p:sp>
      <p:sp>
        <p:nvSpPr>
          <p:cNvPr id="6" name="Slide Number Placeholder 5">
            <a:extLst>
              <a:ext uri="{FF2B5EF4-FFF2-40B4-BE49-F238E27FC236}">
                <a16:creationId xmlns:a16="http://schemas.microsoft.com/office/drawing/2014/main" id="{1DDBA4C6-030A-FB44-BF41-2FB8A06ACB3D}"/>
              </a:ext>
            </a:extLst>
          </p:cNvPr>
          <p:cNvSpPr>
            <a:spLocks noGrp="1"/>
          </p:cNvSpPr>
          <p:nvPr>
            <p:ph type="sldNum" sz="quarter" idx="12"/>
          </p:nvPr>
        </p:nvSpPr>
        <p:spPr/>
        <p:txBody>
          <a:bodyPr/>
          <a:lstStyle/>
          <a:p>
            <a:fld id="{23B50813-6D17-2E4F-8A48-1FFF627A62B2}" type="slidenum">
              <a:rPr lang="en-US" smtClean="0"/>
              <a:t>‹#›</a:t>
            </a:fld>
            <a:endParaRPr lang="en-US" dirty="0"/>
          </a:p>
        </p:txBody>
      </p:sp>
    </p:spTree>
    <p:extLst>
      <p:ext uri="{BB962C8B-B14F-4D97-AF65-F5344CB8AC3E}">
        <p14:creationId xmlns:p14="http://schemas.microsoft.com/office/powerpoint/2010/main" val="3436889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09069134"/>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4" name="Object 3" hidden="1"/>
                      <p:cNvPicPr/>
                      <p:nvPr/>
                    </p:nvPicPr>
                    <p:blipFill>
                      <a:blip r:embed="rId4"/>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77991950"/>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C7A20E2-063F-0043-974E-1B0884427BBC}"/>
              </a:ext>
            </a:extLst>
          </p:cNvPr>
          <p:cNvPicPr>
            <a:picLocks noChangeAspect="1"/>
          </p:cNvPicPr>
          <p:nvPr userDrawn="1"/>
        </p:nvPicPr>
        <p:blipFill>
          <a:blip r:embed="rId2"/>
          <a:stretch>
            <a:fillRect/>
          </a:stretch>
        </p:blipFill>
        <p:spPr>
          <a:xfrm>
            <a:off x="1183341" y="197868"/>
            <a:ext cx="3822356" cy="887952"/>
          </a:xfrm>
          <a:prstGeom prst="rect">
            <a:avLst/>
          </a:prstGeom>
        </p:spPr>
      </p:pic>
      <p:sp>
        <p:nvSpPr>
          <p:cNvPr id="2" name="Title 1">
            <a:extLst>
              <a:ext uri="{FF2B5EF4-FFF2-40B4-BE49-F238E27FC236}">
                <a16:creationId xmlns:a16="http://schemas.microsoft.com/office/drawing/2014/main" id="{2D0A50C2-FAC9-B741-B28A-D47950EF9065}"/>
              </a:ext>
            </a:extLst>
          </p:cNvPr>
          <p:cNvSpPr>
            <a:spLocks noGrp="1"/>
          </p:cNvSpPr>
          <p:nvPr>
            <p:ph type="ctrTitle" hasCustomPrompt="1"/>
          </p:nvPr>
        </p:nvSpPr>
        <p:spPr>
          <a:xfrm>
            <a:off x="1183341" y="1236141"/>
            <a:ext cx="6529965" cy="2192858"/>
          </a:xfrm>
          <a:prstGeom prst="rect">
            <a:avLst/>
          </a:prstGeom>
        </p:spPr>
        <p:txBody>
          <a:bodyPr anchor="b">
            <a:normAutofit/>
          </a:bodyPr>
          <a:lstStyle>
            <a:lvl1pPr algn="l">
              <a:defRPr sz="4800">
                <a:solidFill>
                  <a:srgbClr val="F36621"/>
                </a:solidFill>
              </a:defRPr>
            </a:lvl1pPr>
          </a:lstStyle>
          <a:p>
            <a:r>
              <a:rPr lang="en-US"/>
              <a:t>Title Slide</a:t>
            </a:r>
          </a:p>
        </p:txBody>
      </p:sp>
      <p:sp>
        <p:nvSpPr>
          <p:cNvPr id="3" name="Subtitle 2">
            <a:extLst>
              <a:ext uri="{FF2B5EF4-FFF2-40B4-BE49-F238E27FC236}">
                <a16:creationId xmlns:a16="http://schemas.microsoft.com/office/drawing/2014/main" id="{AD3F5AD0-C3DB-FA40-834B-930C9B28A038}"/>
              </a:ext>
            </a:extLst>
          </p:cNvPr>
          <p:cNvSpPr>
            <a:spLocks noGrp="1"/>
          </p:cNvSpPr>
          <p:nvPr>
            <p:ph type="subTitle" idx="1"/>
          </p:nvPr>
        </p:nvSpPr>
        <p:spPr>
          <a:xfrm>
            <a:off x="1183341" y="4149696"/>
            <a:ext cx="5584463" cy="1666386"/>
          </a:xfrm>
          <a:prstGeom prst="rect">
            <a:avLst/>
          </a:prstGeom>
        </p:spPr>
        <p:txBody>
          <a:bodyPr>
            <a:normAutofit/>
          </a:bodyPr>
          <a:lstStyle>
            <a:lvl1pPr marL="0" indent="0" algn="l">
              <a:buNone/>
              <a:defRPr sz="1800" b="0">
                <a:solidFill>
                  <a:srgbClr val="293C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6" name="Slide Number Placeholder 5">
            <a:extLst>
              <a:ext uri="{FF2B5EF4-FFF2-40B4-BE49-F238E27FC236}">
                <a16:creationId xmlns:a16="http://schemas.microsoft.com/office/drawing/2014/main" id="{1DDBA4C6-030A-FB44-BF41-2FB8A06ACB3D}"/>
              </a:ext>
            </a:extLst>
          </p:cNvPr>
          <p:cNvSpPr>
            <a:spLocks noGrp="1"/>
          </p:cNvSpPr>
          <p:nvPr>
            <p:ph type="sldNum" sz="quarter" idx="12"/>
          </p:nvPr>
        </p:nvSpPr>
        <p:spPr/>
        <p:txBody>
          <a:bodyPr/>
          <a:lstStyle/>
          <a:p>
            <a:fld id="{23B50813-6D17-2E4F-8A48-1FFF627A62B2}" type="slidenum">
              <a:rPr lang="en-US" smtClean="0"/>
              <a:t>‹#›</a:t>
            </a:fld>
            <a:endParaRPr lang="en-US" dirty="0"/>
          </a:p>
        </p:txBody>
      </p:sp>
    </p:spTree>
    <p:extLst>
      <p:ext uri="{BB962C8B-B14F-4D97-AF65-F5344CB8AC3E}">
        <p14:creationId xmlns:p14="http://schemas.microsoft.com/office/powerpoint/2010/main" val="402211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C215EA-B6BD-0D44-AE4B-D38D4D369268}"/>
              </a:ext>
            </a:extLst>
          </p:cNvPr>
          <p:cNvSpPr>
            <a:spLocks noGrp="1"/>
          </p:cNvSpPr>
          <p:nvPr>
            <p:ph type="sldNum" sz="quarter" idx="12"/>
          </p:nvPr>
        </p:nvSpPr>
        <p:spPr/>
        <p:txBody>
          <a:bodyPr/>
          <a:lstStyle/>
          <a:p>
            <a:fld id="{23B50813-6D17-2E4F-8A48-1FFF627A62B2}" type="slidenum">
              <a:rPr lang="en-US" smtClean="0"/>
              <a:t>‹#›</a:t>
            </a:fld>
            <a:endParaRPr lang="en-US" dirty="0"/>
          </a:p>
        </p:txBody>
      </p:sp>
    </p:spTree>
    <p:extLst>
      <p:ext uri="{BB962C8B-B14F-4D97-AF65-F5344CB8AC3E}">
        <p14:creationId xmlns:p14="http://schemas.microsoft.com/office/powerpoint/2010/main" val="1359656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7D469-6A60-3749-BC73-90E62C62F268}"/>
              </a:ext>
            </a:extLst>
          </p:cNvPr>
          <p:cNvPicPr>
            <a:picLocks noChangeAspect="1"/>
          </p:cNvPicPr>
          <p:nvPr userDrawn="1"/>
        </p:nvPicPr>
        <p:blipFill>
          <a:blip r:embed="rId2"/>
          <a:stretch>
            <a:fillRect/>
          </a:stretch>
        </p:blipFill>
        <p:spPr>
          <a:xfrm>
            <a:off x="1182049" y="197868"/>
            <a:ext cx="3822356" cy="887952"/>
          </a:xfrm>
          <a:prstGeom prst="rect">
            <a:avLst/>
          </a:prstGeom>
        </p:spPr>
      </p:pic>
      <p:sp>
        <p:nvSpPr>
          <p:cNvPr id="2" name="Title 1">
            <a:extLst>
              <a:ext uri="{FF2B5EF4-FFF2-40B4-BE49-F238E27FC236}">
                <a16:creationId xmlns:a16="http://schemas.microsoft.com/office/drawing/2014/main" id="{2D0A50C2-FAC9-B741-B28A-D47950EF9065}"/>
              </a:ext>
            </a:extLst>
          </p:cNvPr>
          <p:cNvSpPr>
            <a:spLocks noGrp="1"/>
          </p:cNvSpPr>
          <p:nvPr>
            <p:ph type="ctrTitle" hasCustomPrompt="1"/>
          </p:nvPr>
        </p:nvSpPr>
        <p:spPr>
          <a:xfrm>
            <a:off x="1183341" y="1236141"/>
            <a:ext cx="6529965" cy="2192858"/>
          </a:xfrm>
          <a:prstGeom prst="rect">
            <a:avLst/>
          </a:prstGeom>
        </p:spPr>
        <p:txBody>
          <a:bodyPr anchor="b">
            <a:normAutofit/>
          </a:bodyPr>
          <a:lstStyle>
            <a:lvl1pPr algn="l">
              <a:defRPr sz="4800">
                <a:solidFill>
                  <a:srgbClr val="F36621"/>
                </a:solidFill>
              </a:defRPr>
            </a:lvl1pPr>
          </a:lstStyle>
          <a:p>
            <a:r>
              <a:rPr lang="en-US"/>
              <a:t>Title Slide</a:t>
            </a:r>
          </a:p>
        </p:txBody>
      </p:sp>
      <p:sp>
        <p:nvSpPr>
          <p:cNvPr id="3" name="Subtitle 2">
            <a:extLst>
              <a:ext uri="{FF2B5EF4-FFF2-40B4-BE49-F238E27FC236}">
                <a16:creationId xmlns:a16="http://schemas.microsoft.com/office/drawing/2014/main" id="{AD3F5AD0-C3DB-FA40-834B-930C9B28A038}"/>
              </a:ext>
            </a:extLst>
          </p:cNvPr>
          <p:cNvSpPr>
            <a:spLocks noGrp="1"/>
          </p:cNvSpPr>
          <p:nvPr>
            <p:ph type="subTitle" idx="1"/>
          </p:nvPr>
        </p:nvSpPr>
        <p:spPr>
          <a:xfrm>
            <a:off x="1183341" y="4149696"/>
            <a:ext cx="5584463" cy="1666386"/>
          </a:xfrm>
          <a:prstGeom prst="rect">
            <a:avLst/>
          </a:prstGeom>
        </p:spPr>
        <p:txBody>
          <a:bodyPr>
            <a:normAutofit/>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6" name="Slide Number Placeholder 5">
            <a:extLst>
              <a:ext uri="{FF2B5EF4-FFF2-40B4-BE49-F238E27FC236}">
                <a16:creationId xmlns:a16="http://schemas.microsoft.com/office/drawing/2014/main" id="{1DDBA4C6-030A-FB44-BF41-2FB8A06ACB3D}"/>
              </a:ext>
            </a:extLst>
          </p:cNvPr>
          <p:cNvSpPr>
            <a:spLocks noGrp="1"/>
          </p:cNvSpPr>
          <p:nvPr>
            <p:ph type="sldNum" sz="quarter" idx="12"/>
          </p:nvPr>
        </p:nvSpPr>
        <p:spPr>
          <a:xfrm>
            <a:off x="11353800" y="-3023"/>
            <a:ext cx="838200" cy="365125"/>
          </a:xfrm>
          <a:prstGeom prst="rect">
            <a:avLst/>
          </a:prstGeom>
        </p:spPr>
        <p:txBody>
          <a:bodyPr/>
          <a:lstStyle/>
          <a:p>
            <a:fld id="{23B50813-6D17-2E4F-8A48-1FFF627A62B2}" type="slidenum">
              <a:rPr lang="en-US" smtClean="0"/>
              <a:t>‹#›</a:t>
            </a:fld>
            <a:endParaRPr lang="en-US" dirty="0"/>
          </a:p>
        </p:txBody>
      </p:sp>
    </p:spTree>
    <p:extLst>
      <p:ext uri="{BB962C8B-B14F-4D97-AF65-F5344CB8AC3E}">
        <p14:creationId xmlns:p14="http://schemas.microsoft.com/office/powerpoint/2010/main" val="3479643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C215EA-B6BD-0D44-AE4B-D38D4D369268}"/>
              </a:ext>
            </a:extLst>
          </p:cNvPr>
          <p:cNvSpPr>
            <a:spLocks noGrp="1"/>
          </p:cNvSpPr>
          <p:nvPr>
            <p:ph type="sldNum" sz="quarter" idx="12"/>
          </p:nvPr>
        </p:nvSpPr>
        <p:spPr/>
        <p:txBody>
          <a:bodyPr/>
          <a:lstStyle/>
          <a:p>
            <a:fld id="{23B50813-6D17-2E4F-8A48-1FFF627A62B2}" type="slidenum">
              <a:rPr lang="en-US" smtClean="0"/>
              <a:t>‹#›</a:t>
            </a:fld>
            <a:endParaRPr lang="en-US" dirty="0"/>
          </a:p>
        </p:txBody>
      </p:sp>
    </p:spTree>
    <p:extLst>
      <p:ext uri="{BB962C8B-B14F-4D97-AF65-F5344CB8AC3E}">
        <p14:creationId xmlns:p14="http://schemas.microsoft.com/office/powerpoint/2010/main" val="3560899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ots Title Slide">
    <p:spTree>
      <p:nvGrpSpPr>
        <p:cNvPr id="1" name=""/>
        <p:cNvGrpSpPr/>
        <p:nvPr/>
      </p:nvGrpSpPr>
      <p:grpSpPr>
        <a:xfrm>
          <a:off x="0" y="0"/>
          <a:ext cx="0" cy="0"/>
          <a:chOff x="0" y="0"/>
          <a:chExt cx="0" cy="0"/>
        </a:xfrm>
      </p:grpSpPr>
      <p:pic>
        <p:nvPicPr>
          <p:cNvPr id="4" name="Picture 3" descr="A picture containing drawing, table&#10;&#10;Description automatically generated">
            <a:extLst>
              <a:ext uri="{FF2B5EF4-FFF2-40B4-BE49-F238E27FC236}">
                <a16:creationId xmlns:a16="http://schemas.microsoft.com/office/drawing/2014/main" id="{3CD74F58-505D-4D4D-8864-83B5A30BC3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4755" name="Rectangle 179"/>
          <p:cNvSpPr>
            <a:spLocks noGrp="1" noChangeArrowheads="1"/>
          </p:cNvSpPr>
          <p:nvPr>
            <p:ph type="ctrTitle" sz="quarter" hasCustomPrompt="1"/>
          </p:nvPr>
        </p:nvSpPr>
        <p:spPr>
          <a:xfrm>
            <a:off x="1295398" y="1284515"/>
            <a:ext cx="6400802" cy="1230085"/>
          </a:xfrm>
          <a:ln/>
        </p:spPr>
        <p:txBody>
          <a:bodyPr lIns="91440" tIns="45720" rIns="91440" bIns="45720" anchor="t"/>
          <a:lstStyle>
            <a:lvl1pPr algn="l">
              <a:defRPr sz="3200" i="0">
                <a:solidFill>
                  <a:schemeClr val="bg1"/>
                </a:solidFill>
              </a:defRPr>
            </a:lvl1pPr>
          </a:lstStyle>
          <a:p>
            <a:r>
              <a:rPr lang="en-US"/>
              <a:t>Presentation Title</a:t>
            </a:r>
          </a:p>
        </p:txBody>
      </p:sp>
      <p:sp>
        <p:nvSpPr>
          <p:cNvPr id="21" name="Text Placeholder 20"/>
          <p:cNvSpPr>
            <a:spLocks noGrp="1"/>
          </p:cNvSpPr>
          <p:nvPr>
            <p:ph type="body" sz="quarter" idx="10" hasCustomPrompt="1"/>
          </p:nvPr>
        </p:nvSpPr>
        <p:spPr>
          <a:xfrm>
            <a:off x="6358064" y="5638801"/>
            <a:ext cx="2328736" cy="609600"/>
          </a:xfrm>
        </p:spPr>
        <p:txBody>
          <a:bodyPr/>
          <a:lstStyle>
            <a:lvl1pPr marL="0" indent="0" algn="ctr">
              <a:buFontTx/>
              <a:buNone/>
              <a:defRPr sz="1400" b="0" i="0" baseline="0">
                <a:solidFill>
                  <a:srgbClr val="FFFFFF"/>
                </a:solidFill>
              </a:defRPr>
            </a:lvl1pPr>
          </a:lstStyle>
          <a:p>
            <a:pPr lvl="0"/>
            <a:r>
              <a:rPr lang="en-US"/>
              <a:t>Month Day, Year</a:t>
            </a:r>
          </a:p>
        </p:txBody>
      </p:sp>
      <p:sp>
        <p:nvSpPr>
          <p:cNvPr id="23" name="Text Placeholder 22"/>
          <p:cNvSpPr>
            <a:spLocks noGrp="1"/>
          </p:cNvSpPr>
          <p:nvPr>
            <p:ph type="body" sz="quarter" idx="11" hasCustomPrompt="1"/>
          </p:nvPr>
        </p:nvSpPr>
        <p:spPr>
          <a:xfrm>
            <a:off x="1295398" y="2743200"/>
            <a:ext cx="6019802" cy="522514"/>
          </a:xfrm>
        </p:spPr>
        <p:txBody>
          <a:bodyPr/>
          <a:lstStyle>
            <a:lvl1pPr marL="0" indent="0">
              <a:buFontTx/>
              <a:buNone/>
              <a:defRPr sz="1400" b="0" i="0" baseline="0">
                <a:solidFill>
                  <a:schemeClr val="bg1"/>
                </a:solidFill>
              </a:defRPr>
            </a:lvl1pPr>
          </a:lstStyle>
          <a:p>
            <a:pPr lvl="0"/>
            <a:r>
              <a:rPr lang="en-US"/>
              <a:t>PRESENTER Name/Title</a:t>
            </a:r>
          </a:p>
        </p:txBody>
      </p:sp>
      <p:sp>
        <p:nvSpPr>
          <p:cNvPr id="8" name="Rectangle 7">
            <a:extLst>
              <a:ext uri="{FF2B5EF4-FFF2-40B4-BE49-F238E27FC236}">
                <a16:creationId xmlns:a16="http://schemas.microsoft.com/office/drawing/2014/main" id="{4FDE64B4-BB3B-A349-9C32-0F8A237D97EF}"/>
              </a:ext>
            </a:extLst>
          </p:cNvPr>
          <p:cNvSpPr/>
          <p:nvPr userDrawn="1"/>
        </p:nvSpPr>
        <p:spPr>
          <a:xfrm>
            <a:off x="6350" y="6572191"/>
            <a:ext cx="3267241" cy="209609"/>
          </a:xfrm>
          <a:prstGeom prst="rect">
            <a:avLst/>
          </a:prstGeom>
        </p:spPr>
        <p:txBody>
          <a:bodyPr wrap="none">
            <a:spAutoFit/>
          </a:bodyPr>
          <a:lstStyle/>
          <a:p>
            <a:pPr lvl="0" algn="ctr"/>
            <a:r>
              <a:rPr lang="en-US" sz="762" kern="0" dirty="0">
                <a:solidFill>
                  <a:srgbClr val="000000">
                    <a:tint val="75000"/>
                  </a:srgbClr>
                </a:solidFill>
              </a:rPr>
              <a:t>©2020 Bayfront Health St. Petersburg. All rights reserved. Confidential.</a:t>
            </a:r>
            <a:endParaRPr lang="en-US" sz="762" dirty="0">
              <a:solidFill>
                <a:srgbClr val="000000">
                  <a:tint val="75000"/>
                </a:srgbClr>
              </a:solidFill>
            </a:endParaRPr>
          </a:p>
        </p:txBody>
      </p:sp>
      <p:pic>
        <p:nvPicPr>
          <p:cNvPr id="3" name="Picture 2" descr="A close up of a logo&#10;&#10;Description automatically generated">
            <a:extLst>
              <a:ext uri="{FF2B5EF4-FFF2-40B4-BE49-F238E27FC236}">
                <a16:creationId xmlns:a16="http://schemas.microsoft.com/office/drawing/2014/main" id="{38E46833-1D3E-BA4B-BEF2-8AE04B58F0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95308" y="2198460"/>
            <a:ext cx="3091234" cy="1611993"/>
          </a:xfrm>
          <a:prstGeom prst="rect">
            <a:avLst/>
          </a:prstGeom>
        </p:spPr>
      </p:pic>
    </p:spTree>
    <p:extLst>
      <p:ext uri="{BB962C8B-B14F-4D97-AF65-F5344CB8AC3E}">
        <p14:creationId xmlns:p14="http://schemas.microsoft.com/office/powerpoint/2010/main" val="4007340367"/>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ircles on the Side graphic">
    <p:spTree>
      <p:nvGrpSpPr>
        <p:cNvPr id="1" name=""/>
        <p:cNvGrpSpPr/>
        <p:nvPr/>
      </p:nvGrpSpPr>
      <p:grpSpPr>
        <a:xfrm>
          <a:off x="0" y="0"/>
          <a:ext cx="0" cy="0"/>
          <a:chOff x="0" y="0"/>
          <a:chExt cx="0" cy="0"/>
        </a:xfrm>
      </p:grpSpPr>
      <p:pic>
        <p:nvPicPr>
          <p:cNvPr id="6" name="Picture 5" descr="A picture containing table, ball, drawing&#10;&#10;Description automatically generated">
            <a:extLst>
              <a:ext uri="{FF2B5EF4-FFF2-40B4-BE49-F238E27FC236}">
                <a16:creationId xmlns:a16="http://schemas.microsoft.com/office/drawing/2014/main" id="{33404C8F-0AC7-A34E-999B-274B33C8AF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289504732"/>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a:xfrm>
            <a:off x="381001" y="535820"/>
            <a:ext cx="8991602" cy="819906"/>
          </a:xfrm>
        </p:spPr>
        <p:txBody>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81001" y="1676400"/>
            <a:ext cx="8991602" cy="4597186"/>
          </a:xfrm>
        </p:spPr>
        <p:txBody>
          <a:bodyPr/>
          <a:lstStyle>
            <a:lvl1pPr>
              <a:buClr>
                <a:srgbClr val="F26125"/>
              </a:buCl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7" name="Rectangle 6">
            <a:extLst>
              <a:ext uri="{FF2B5EF4-FFF2-40B4-BE49-F238E27FC236}">
                <a16:creationId xmlns:a16="http://schemas.microsoft.com/office/drawing/2014/main" id="{FD0AB99F-5E4E-234A-9087-8CE38927FFD4}"/>
              </a:ext>
            </a:extLst>
          </p:cNvPr>
          <p:cNvSpPr/>
          <p:nvPr userDrawn="1"/>
        </p:nvSpPr>
        <p:spPr>
          <a:xfrm>
            <a:off x="20205" y="6553200"/>
            <a:ext cx="3267241" cy="209609"/>
          </a:xfrm>
          <a:prstGeom prst="rect">
            <a:avLst/>
          </a:prstGeom>
        </p:spPr>
        <p:txBody>
          <a:bodyPr wrap="none">
            <a:spAutoFit/>
          </a:bodyPr>
          <a:lstStyle/>
          <a:p>
            <a:pPr lvl="0" algn="ctr"/>
            <a:r>
              <a:rPr lang="en-US" sz="762" kern="0" dirty="0">
                <a:solidFill>
                  <a:srgbClr val="000000">
                    <a:tint val="75000"/>
                  </a:srgbClr>
                </a:solidFill>
              </a:rPr>
              <a:t>©2020 Bayfront Health St. Petersburg.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3102328025"/>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rcles Highlight slide">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277F1296-8168-A34B-AC7E-8BCBA91800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5C7318A5-9E5D-CA40-B0CE-D15BE780B7C4}"/>
              </a:ext>
            </a:extLst>
          </p:cNvPr>
          <p:cNvSpPr>
            <a:spLocks noGrp="1"/>
          </p:cNvSpPr>
          <p:nvPr>
            <p:ph type="title"/>
          </p:nvPr>
        </p:nvSpPr>
        <p:spPr>
          <a:xfrm>
            <a:off x="609600" y="3810000"/>
            <a:ext cx="3962400" cy="1447800"/>
          </a:xfrm>
        </p:spPr>
        <p:txBody>
          <a:bodyPr/>
          <a:lstStyle>
            <a:lvl1pPr>
              <a:defRPr>
                <a:solidFill>
                  <a:schemeClr val="bg1"/>
                </a:solidFill>
              </a:defRPr>
            </a:lvl1pPr>
          </a:lstStyle>
          <a:p>
            <a:r>
              <a:rPr lang="en-US"/>
              <a:t>Click to edit Master title style</a:t>
            </a:r>
          </a:p>
        </p:txBody>
      </p:sp>
      <p:sp>
        <p:nvSpPr>
          <p:cNvPr id="4" name="TextBox 3">
            <a:extLst>
              <a:ext uri="{FF2B5EF4-FFF2-40B4-BE49-F238E27FC236}">
                <a16:creationId xmlns:a16="http://schemas.microsoft.com/office/drawing/2014/main" id="{4DC2D7AF-32D6-3F48-A8B0-7D456A2AA637}"/>
              </a:ext>
            </a:extLst>
          </p:cNvPr>
          <p:cNvSpPr txBox="1"/>
          <p:nvPr userDrawn="1"/>
        </p:nvSpPr>
        <p:spPr>
          <a:xfrm>
            <a:off x="-281551" y="63062"/>
            <a:ext cx="184731" cy="307777"/>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87D16BF9-2840-A44D-82B8-8A0E198557CF}"/>
              </a:ext>
            </a:extLst>
          </p:cNvPr>
          <p:cNvSpPr/>
          <p:nvPr userDrawn="1"/>
        </p:nvSpPr>
        <p:spPr>
          <a:xfrm>
            <a:off x="8763000" y="6553200"/>
            <a:ext cx="3267241" cy="209609"/>
          </a:xfrm>
          <a:prstGeom prst="rect">
            <a:avLst/>
          </a:prstGeom>
        </p:spPr>
        <p:txBody>
          <a:bodyPr wrap="none">
            <a:spAutoFit/>
          </a:bodyPr>
          <a:lstStyle/>
          <a:p>
            <a:pPr lvl="0" algn="ctr"/>
            <a:r>
              <a:rPr lang="en-US" sz="762" kern="0" dirty="0">
                <a:solidFill>
                  <a:srgbClr val="000000">
                    <a:tint val="75000"/>
                  </a:srgbClr>
                </a:solidFill>
              </a:rPr>
              <a:t>©2020 Bayfront Health St. Petersburg.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3642336614"/>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822A71-8A90-F244-8DD7-C92957C85F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4755" name="Rectangle 179"/>
          <p:cNvSpPr>
            <a:spLocks noGrp="1" noChangeArrowheads="1"/>
          </p:cNvSpPr>
          <p:nvPr>
            <p:ph type="ctrTitle" sz="quarter" hasCustomPrompt="1"/>
          </p:nvPr>
        </p:nvSpPr>
        <p:spPr>
          <a:xfrm>
            <a:off x="915205" y="1676401"/>
            <a:ext cx="8373936" cy="914399"/>
          </a:xfrm>
          <a:ln/>
        </p:spPr>
        <p:txBody>
          <a:bodyPr lIns="91440" tIns="45720" rIns="91440" bIns="45720" anchor="t"/>
          <a:lstStyle>
            <a:lvl1pPr algn="l">
              <a:defRPr sz="2400" i="0">
                <a:solidFill>
                  <a:schemeClr val="bg1"/>
                </a:solidFill>
              </a:defRPr>
            </a:lvl1pPr>
          </a:lstStyle>
          <a:p>
            <a:r>
              <a:rPr lang="en-US"/>
              <a:t>Section Divider</a:t>
            </a:r>
          </a:p>
        </p:txBody>
      </p:sp>
      <p:sp>
        <p:nvSpPr>
          <p:cNvPr id="23" name="Text Placeholder 22"/>
          <p:cNvSpPr>
            <a:spLocks noGrp="1"/>
          </p:cNvSpPr>
          <p:nvPr>
            <p:ph type="body" sz="quarter" idx="11" hasCustomPrompt="1"/>
          </p:nvPr>
        </p:nvSpPr>
        <p:spPr>
          <a:xfrm>
            <a:off x="915207" y="2743200"/>
            <a:ext cx="8374821" cy="533400"/>
          </a:xfrm>
        </p:spPr>
        <p:txBody>
          <a:bodyPr/>
          <a:lstStyle>
            <a:lvl1pPr marL="0" indent="0">
              <a:buFontTx/>
              <a:buNone/>
              <a:defRPr sz="1400" b="0" i="0" baseline="0">
                <a:solidFill>
                  <a:schemeClr val="bg1"/>
                </a:solidFill>
              </a:defRPr>
            </a:lvl1pPr>
          </a:lstStyle>
          <a:p>
            <a:pPr lvl="0"/>
            <a:r>
              <a:rPr lang="en-US"/>
              <a:t>DETAIL</a:t>
            </a:r>
          </a:p>
        </p:txBody>
      </p:sp>
      <p:sp>
        <p:nvSpPr>
          <p:cNvPr id="5" name="Rectangle 4">
            <a:extLst>
              <a:ext uri="{FF2B5EF4-FFF2-40B4-BE49-F238E27FC236}">
                <a16:creationId xmlns:a16="http://schemas.microsoft.com/office/drawing/2014/main" id="{70F9D149-9C1C-1F44-BEE2-00804D9AE380}"/>
              </a:ext>
            </a:extLst>
          </p:cNvPr>
          <p:cNvSpPr/>
          <p:nvPr userDrawn="1"/>
        </p:nvSpPr>
        <p:spPr>
          <a:xfrm>
            <a:off x="4462380" y="6553200"/>
            <a:ext cx="3267241" cy="209609"/>
          </a:xfrm>
          <a:prstGeom prst="rect">
            <a:avLst/>
          </a:prstGeom>
        </p:spPr>
        <p:txBody>
          <a:bodyPr wrap="none">
            <a:spAutoFit/>
          </a:bodyPr>
          <a:lstStyle/>
          <a:p>
            <a:pPr lvl="0" algn="ctr"/>
            <a:r>
              <a:rPr lang="en-US" sz="762" kern="0" dirty="0">
                <a:solidFill>
                  <a:schemeClr val="bg1"/>
                </a:solidFill>
              </a:rPr>
              <a:t>©2020 Bayfront Health St. Petersburg. All rights reserved. Confidential.</a:t>
            </a:r>
            <a:endParaRPr lang="en-US" sz="762" dirty="0">
              <a:solidFill>
                <a:schemeClr val="bg1"/>
              </a:solidFill>
            </a:endParaRPr>
          </a:p>
        </p:txBody>
      </p:sp>
    </p:spTree>
    <p:extLst>
      <p:ext uri="{BB962C8B-B14F-4D97-AF65-F5344CB8AC3E}">
        <p14:creationId xmlns:p14="http://schemas.microsoft.com/office/powerpoint/2010/main" val="4143915033"/>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Wide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480384889"/>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4" name="Object 3" hidden="1"/>
                      <p:cNvPicPr/>
                      <p:nvPr/>
                    </p:nvPicPr>
                    <p:blipFill>
                      <a:blip r:embed="rId4"/>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81000" y="1676400"/>
            <a:ext cx="11230429" cy="4597186"/>
          </a:xfrm>
        </p:spPr>
        <p:txBody>
          <a:bodyPr/>
          <a:lstStyle>
            <a:lvl1pPr marL="342900" indent="-342900">
              <a:buClr>
                <a:srgbClr val="F26125"/>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714339657"/>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AQUA">
    <p:spTree>
      <p:nvGrpSpPr>
        <p:cNvPr id="1" name=""/>
        <p:cNvGrpSpPr/>
        <p:nvPr/>
      </p:nvGrpSpPr>
      <p:grpSpPr>
        <a:xfrm>
          <a:off x="0" y="0"/>
          <a:ext cx="0" cy="0"/>
          <a:chOff x="0" y="0"/>
          <a:chExt cx="0" cy="0"/>
        </a:xfrm>
      </p:grpSpPr>
      <p:pic>
        <p:nvPicPr>
          <p:cNvPr id="4" name="Picture 3" descr="Chart, treemap chart&#10;&#10;Description automatically generated">
            <a:extLst>
              <a:ext uri="{FF2B5EF4-FFF2-40B4-BE49-F238E27FC236}">
                <a16:creationId xmlns:a16="http://schemas.microsoft.com/office/drawing/2014/main" id="{B38E98C8-80F1-1FBF-FF1B-0EA6F5F4EDF3}"/>
              </a:ext>
            </a:extLst>
          </p:cNvPr>
          <p:cNvPicPr>
            <a:picLocks noChangeAspect="1"/>
          </p:cNvPicPr>
          <p:nvPr userDrawn="1"/>
        </p:nvPicPr>
        <p:blipFill>
          <a:blip r:embed="rId2"/>
          <a:stretch>
            <a:fillRect/>
          </a:stretch>
        </p:blipFill>
        <p:spPr>
          <a:xfrm>
            <a:off x="3048" y="-1"/>
            <a:ext cx="12188952" cy="6859715"/>
          </a:xfrm>
          <a:prstGeom prst="rect">
            <a:avLst/>
          </a:prstGeom>
        </p:spPr>
      </p:pic>
      <p:sp>
        <p:nvSpPr>
          <p:cNvPr id="2" name="Title 1">
            <a:extLst>
              <a:ext uri="{FF2B5EF4-FFF2-40B4-BE49-F238E27FC236}">
                <a16:creationId xmlns:a16="http://schemas.microsoft.com/office/drawing/2014/main" id="{2D0A50C2-FAC9-B741-B28A-D47950EF9065}"/>
              </a:ext>
            </a:extLst>
          </p:cNvPr>
          <p:cNvSpPr>
            <a:spLocks noGrp="1"/>
          </p:cNvSpPr>
          <p:nvPr>
            <p:ph type="ctrTitle" hasCustomPrompt="1"/>
          </p:nvPr>
        </p:nvSpPr>
        <p:spPr>
          <a:xfrm>
            <a:off x="1524000" y="1122363"/>
            <a:ext cx="9144000" cy="1976437"/>
          </a:xfrm>
        </p:spPr>
        <p:txBody>
          <a:bodyPr anchor="b">
            <a:normAutofit/>
          </a:bodyPr>
          <a:lstStyle>
            <a:lvl1pPr algn="ctr">
              <a:defRPr sz="4800">
                <a:solidFill>
                  <a:schemeClr val="bg1"/>
                </a:solidFill>
              </a:defRPr>
            </a:lvl1pPr>
          </a:lstStyle>
          <a:p>
            <a:r>
              <a:rPr lang="en-US"/>
              <a:t>Transition Slide</a:t>
            </a:r>
          </a:p>
        </p:txBody>
      </p:sp>
      <p:sp>
        <p:nvSpPr>
          <p:cNvPr id="6" name="Slide Number Placeholder 5">
            <a:extLst>
              <a:ext uri="{FF2B5EF4-FFF2-40B4-BE49-F238E27FC236}">
                <a16:creationId xmlns:a16="http://schemas.microsoft.com/office/drawing/2014/main" id="{1DDBA4C6-030A-FB44-BF41-2FB8A06ACB3D}"/>
              </a:ext>
            </a:extLst>
          </p:cNvPr>
          <p:cNvSpPr>
            <a:spLocks noGrp="1"/>
          </p:cNvSpPr>
          <p:nvPr>
            <p:ph type="sldNum" sz="quarter" idx="12"/>
          </p:nvPr>
        </p:nvSpPr>
        <p:spPr/>
        <p:txBody>
          <a:bodyPr/>
          <a:lstStyle/>
          <a:p>
            <a:fld id="{23B50813-6D17-2E4F-8A48-1FFF627A62B2}" type="slidenum">
              <a:rPr lang="en-US" smtClean="0"/>
              <a:t>‹#›</a:t>
            </a:fld>
            <a:endParaRPr lang="en-US" dirty="0"/>
          </a:p>
        </p:txBody>
      </p:sp>
    </p:spTree>
    <p:extLst>
      <p:ext uri="{BB962C8B-B14F-4D97-AF65-F5344CB8AC3E}">
        <p14:creationId xmlns:p14="http://schemas.microsoft.com/office/powerpoint/2010/main" val="3516041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09069134"/>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4" name="Object 3" hidden="1"/>
                      <p:cNvPicPr/>
                      <p:nvPr/>
                    </p:nvPicPr>
                    <p:blipFill>
                      <a:blip r:embed="rId4"/>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89817613"/>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619370572"/>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4" name="Object 3" hidden="1"/>
                      <p:cNvPicPr/>
                      <p:nvPr/>
                    </p:nvPicPr>
                    <p:blipFill>
                      <a:blip r:embed="rId4"/>
                      <a:stretch>
                        <a:fillRect/>
                      </a:stretch>
                    </p:blipFill>
                    <p:spPr>
                      <a:xfrm>
                        <a:off x="2018" y="1590"/>
                        <a:ext cx="2015" cy="1587"/>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475343" y="1676400"/>
            <a:ext cx="11030857" cy="457200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886710437"/>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73682947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4" name="Object 3" hidden="1"/>
                      <p:cNvPicPr/>
                      <p:nvPr/>
                    </p:nvPicPr>
                    <p:blipFill>
                      <a:blip r:embed="rId4"/>
                      <a:stretch>
                        <a:fillRect/>
                      </a:stretch>
                    </p:blipFill>
                    <p:spPr>
                      <a:xfrm>
                        <a:off x="2018" y="1590"/>
                        <a:ext cx="2015" cy="1587"/>
                      </a:xfrm>
                      <a:prstGeom prst="rect">
                        <a:avLst/>
                      </a:prstGeom>
                    </p:spPr>
                  </p:pic>
                </p:oleObj>
              </mc:Fallback>
            </mc:AlternateContent>
          </a:graphicData>
        </a:graphic>
      </p:graphicFrame>
    </p:spTree>
    <p:extLst>
      <p:ext uri="{BB962C8B-B14F-4D97-AF65-F5344CB8AC3E}">
        <p14:creationId xmlns:p14="http://schemas.microsoft.com/office/powerpoint/2010/main" val="1369012374"/>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Narrow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86025623"/>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4" name="Object 3" hidden="1"/>
                      <p:cNvPicPr/>
                      <p:nvPr/>
                    </p:nvPicPr>
                    <p:blipFill>
                      <a:blip r:embed="rId4"/>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3572" y="1676400"/>
            <a:ext cx="5718628" cy="4597186"/>
          </a:xfrm>
        </p:spPr>
        <p:txBody>
          <a:bodyPr/>
          <a:lstStyle>
            <a:lvl1pPr marL="342900" indent="-342900">
              <a:buClr>
                <a:srgbClr val="F36127"/>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642796815"/>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Narrow Column and Pictur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85546827"/>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3" name="Object 2" hidden="1"/>
                      <p:cNvPicPr/>
                      <p:nvPr/>
                    </p:nvPicPr>
                    <p:blipFill>
                      <a:blip r:embed="rId4"/>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Picture Placeholder 4"/>
          <p:cNvSpPr>
            <a:spLocks noGrp="1"/>
          </p:cNvSpPr>
          <p:nvPr>
            <p:ph type="pic" sz="quarter" idx="10"/>
          </p:nvPr>
        </p:nvSpPr>
        <p:spPr>
          <a:xfrm>
            <a:off x="5897033" y="1560909"/>
            <a:ext cx="5516033" cy="4724400"/>
          </a:xfrm>
          <a:ln>
            <a:solidFill>
              <a:schemeClr val="tx1"/>
            </a:solidFill>
          </a:ln>
        </p:spPr>
        <p:txBody>
          <a:bodyPr/>
          <a:lstStyle>
            <a:lvl1pPr marL="0" indent="0">
              <a:buFontTx/>
              <a:buNone/>
              <a:defRPr/>
            </a:lvl1pPr>
          </a:lstStyle>
          <a:p>
            <a:endParaRPr lang="en-US" dirty="0"/>
          </a:p>
        </p:txBody>
      </p:sp>
      <p:sp>
        <p:nvSpPr>
          <p:cNvPr id="7" name="Text Placeholder 6"/>
          <p:cNvSpPr>
            <a:spLocks noGrp="1"/>
          </p:cNvSpPr>
          <p:nvPr>
            <p:ph type="body" sz="quarter" idx="11"/>
          </p:nvPr>
        </p:nvSpPr>
        <p:spPr>
          <a:xfrm>
            <a:off x="381000" y="1560909"/>
            <a:ext cx="5312833" cy="4724400"/>
          </a:xfrm>
        </p:spPr>
        <p:txBody>
          <a:bodyPr/>
          <a:lstStyle>
            <a:lvl1pPr marL="342900" indent="-342900">
              <a:buClr>
                <a:srgbClr val="F36123"/>
              </a:buClr>
              <a:buFont typeface="Arial" panose="020B0604020202020204" pitchFamily="34" charset="0"/>
              <a:buChar char="•"/>
              <a:defRPr b="0"/>
            </a:lvl1pPr>
            <a:lvl2pPr>
              <a:defRPr b="0"/>
            </a:lvl2pPr>
            <a:lvl3pPr>
              <a:defRPr b="0"/>
            </a:lvl3pPr>
            <a:lvl4pPr>
              <a:defRPr b="0"/>
            </a:lvl4pPr>
            <a:lvl5pPr>
              <a:defRPr b="0"/>
            </a:lvl5pPr>
          </a:lstStyle>
          <a:p>
            <a:pPr lvl="0"/>
            <a:r>
              <a:rPr lang="en-US"/>
              <a:t>Click to edit Master text styles</a:t>
            </a:r>
          </a:p>
        </p:txBody>
      </p:sp>
    </p:spTree>
    <p:extLst>
      <p:ext uri="{BB962C8B-B14F-4D97-AF65-F5344CB8AC3E}">
        <p14:creationId xmlns:p14="http://schemas.microsoft.com/office/powerpoint/2010/main" val="2203891901"/>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7D469-6A60-3749-BC73-90E62C62F268}"/>
              </a:ext>
            </a:extLst>
          </p:cNvPr>
          <p:cNvPicPr>
            <a:picLocks noChangeAspect="1"/>
          </p:cNvPicPr>
          <p:nvPr userDrawn="1"/>
        </p:nvPicPr>
        <p:blipFill>
          <a:blip r:embed="rId2"/>
          <a:stretch>
            <a:fillRect/>
          </a:stretch>
        </p:blipFill>
        <p:spPr>
          <a:xfrm>
            <a:off x="1182049" y="197868"/>
            <a:ext cx="3822356" cy="887952"/>
          </a:xfrm>
          <a:prstGeom prst="rect">
            <a:avLst/>
          </a:prstGeom>
        </p:spPr>
      </p:pic>
      <p:sp>
        <p:nvSpPr>
          <p:cNvPr id="2" name="Title 1">
            <a:extLst>
              <a:ext uri="{FF2B5EF4-FFF2-40B4-BE49-F238E27FC236}">
                <a16:creationId xmlns:a16="http://schemas.microsoft.com/office/drawing/2014/main" id="{2D0A50C2-FAC9-B741-B28A-D47950EF9065}"/>
              </a:ext>
            </a:extLst>
          </p:cNvPr>
          <p:cNvSpPr>
            <a:spLocks noGrp="1"/>
          </p:cNvSpPr>
          <p:nvPr>
            <p:ph type="ctrTitle" hasCustomPrompt="1"/>
          </p:nvPr>
        </p:nvSpPr>
        <p:spPr>
          <a:xfrm>
            <a:off x="1183341" y="1236141"/>
            <a:ext cx="6529965" cy="2192858"/>
          </a:xfrm>
          <a:prstGeom prst="rect">
            <a:avLst/>
          </a:prstGeom>
        </p:spPr>
        <p:txBody>
          <a:bodyPr anchor="b">
            <a:normAutofit/>
          </a:bodyPr>
          <a:lstStyle>
            <a:lvl1pPr algn="l">
              <a:defRPr sz="4800">
                <a:solidFill>
                  <a:srgbClr val="F36621"/>
                </a:solidFill>
              </a:defRPr>
            </a:lvl1pPr>
          </a:lstStyle>
          <a:p>
            <a:r>
              <a:rPr lang="en-US"/>
              <a:t>Title Slide</a:t>
            </a:r>
          </a:p>
        </p:txBody>
      </p:sp>
      <p:sp>
        <p:nvSpPr>
          <p:cNvPr id="3" name="Subtitle 2">
            <a:extLst>
              <a:ext uri="{FF2B5EF4-FFF2-40B4-BE49-F238E27FC236}">
                <a16:creationId xmlns:a16="http://schemas.microsoft.com/office/drawing/2014/main" id="{AD3F5AD0-C3DB-FA40-834B-930C9B28A038}"/>
              </a:ext>
            </a:extLst>
          </p:cNvPr>
          <p:cNvSpPr>
            <a:spLocks noGrp="1"/>
          </p:cNvSpPr>
          <p:nvPr>
            <p:ph type="subTitle" idx="1"/>
          </p:nvPr>
        </p:nvSpPr>
        <p:spPr>
          <a:xfrm>
            <a:off x="1183341" y="4149696"/>
            <a:ext cx="5584463" cy="1666386"/>
          </a:xfrm>
          <a:prstGeom prst="rect">
            <a:avLst/>
          </a:prstGeom>
        </p:spPr>
        <p:txBody>
          <a:bodyPr>
            <a:normAutofit/>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6" name="Slide Number Placeholder 5">
            <a:extLst>
              <a:ext uri="{FF2B5EF4-FFF2-40B4-BE49-F238E27FC236}">
                <a16:creationId xmlns:a16="http://schemas.microsoft.com/office/drawing/2014/main" id="{1DDBA4C6-030A-FB44-BF41-2FB8A06ACB3D}"/>
              </a:ext>
            </a:extLst>
          </p:cNvPr>
          <p:cNvSpPr>
            <a:spLocks noGrp="1"/>
          </p:cNvSpPr>
          <p:nvPr>
            <p:ph type="sldNum" sz="quarter" idx="12"/>
          </p:nvPr>
        </p:nvSpPr>
        <p:spPr>
          <a:xfrm>
            <a:off x="11353800" y="-3023"/>
            <a:ext cx="838200" cy="365125"/>
          </a:xfrm>
          <a:prstGeom prst="rect">
            <a:avLst/>
          </a:prstGeom>
        </p:spPr>
        <p:txBody>
          <a:bodyPr/>
          <a:lstStyle/>
          <a:p>
            <a:fld id="{23B50813-6D17-2E4F-8A48-1FFF627A62B2}" type="slidenum">
              <a:rPr lang="en-US" smtClean="0"/>
              <a:t>‹#›</a:t>
            </a:fld>
            <a:endParaRPr lang="en-US" dirty="0"/>
          </a:p>
        </p:txBody>
      </p:sp>
    </p:spTree>
    <p:extLst>
      <p:ext uri="{BB962C8B-B14F-4D97-AF65-F5344CB8AC3E}">
        <p14:creationId xmlns:p14="http://schemas.microsoft.com/office/powerpoint/2010/main" val="3311329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Slide GREY">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FB944985-D5BD-C6CD-B3E8-0ED6D4A1B97B}"/>
              </a:ext>
            </a:extLst>
          </p:cNvPr>
          <p:cNvPicPr>
            <a:picLocks noChangeAspect="1"/>
          </p:cNvPicPr>
          <p:nvPr userDrawn="1"/>
        </p:nvPicPr>
        <p:blipFill>
          <a:blip r:embed="rId2"/>
          <a:stretch>
            <a:fillRect/>
          </a:stretch>
        </p:blipFill>
        <p:spPr>
          <a:xfrm>
            <a:off x="3048" y="-1"/>
            <a:ext cx="12188952" cy="6859715"/>
          </a:xfrm>
          <a:prstGeom prst="rect">
            <a:avLst/>
          </a:prstGeom>
        </p:spPr>
      </p:pic>
      <p:sp>
        <p:nvSpPr>
          <p:cNvPr id="2" name="Title 1">
            <a:extLst>
              <a:ext uri="{FF2B5EF4-FFF2-40B4-BE49-F238E27FC236}">
                <a16:creationId xmlns:a16="http://schemas.microsoft.com/office/drawing/2014/main" id="{2D0A50C2-FAC9-B741-B28A-D47950EF9065}"/>
              </a:ext>
            </a:extLst>
          </p:cNvPr>
          <p:cNvSpPr>
            <a:spLocks noGrp="1"/>
          </p:cNvSpPr>
          <p:nvPr>
            <p:ph type="ctrTitle" hasCustomPrompt="1"/>
          </p:nvPr>
        </p:nvSpPr>
        <p:spPr>
          <a:xfrm>
            <a:off x="1524000" y="1122363"/>
            <a:ext cx="9144000" cy="1976437"/>
          </a:xfrm>
        </p:spPr>
        <p:txBody>
          <a:bodyPr anchor="b">
            <a:normAutofit/>
          </a:bodyPr>
          <a:lstStyle>
            <a:lvl1pPr algn="ctr">
              <a:defRPr sz="4800">
                <a:solidFill>
                  <a:schemeClr val="bg1"/>
                </a:solidFill>
              </a:defRPr>
            </a:lvl1pPr>
          </a:lstStyle>
          <a:p>
            <a:r>
              <a:rPr lang="en-US"/>
              <a:t>Transition Slide</a:t>
            </a:r>
          </a:p>
        </p:txBody>
      </p:sp>
      <p:sp>
        <p:nvSpPr>
          <p:cNvPr id="6" name="Slide Number Placeholder 5">
            <a:extLst>
              <a:ext uri="{FF2B5EF4-FFF2-40B4-BE49-F238E27FC236}">
                <a16:creationId xmlns:a16="http://schemas.microsoft.com/office/drawing/2014/main" id="{1DDBA4C6-030A-FB44-BF41-2FB8A06ACB3D}"/>
              </a:ext>
            </a:extLst>
          </p:cNvPr>
          <p:cNvSpPr>
            <a:spLocks noGrp="1"/>
          </p:cNvSpPr>
          <p:nvPr>
            <p:ph type="sldNum" sz="quarter" idx="12"/>
          </p:nvPr>
        </p:nvSpPr>
        <p:spPr/>
        <p:txBody>
          <a:bodyPr/>
          <a:lstStyle/>
          <a:p>
            <a:fld id="{23B50813-6D17-2E4F-8A48-1FFF627A62B2}" type="slidenum">
              <a:rPr lang="en-US" smtClean="0"/>
              <a:t>‹#›</a:t>
            </a:fld>
            <a:endParaRPr lang="en-US" dirty="0"/>
          </a:p>
        </p:txBody>
      </p:sp>
    </p:spTree>
    <p:extLst>
      <p:ext uri="{BB962C8B-B14F-4D97-AF65-F5344CB8AC3E}">
        <p14:creationId xmlns:p14="http://schemas.microsoft.com/office/powerpoint/2010/main" val="1129041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Slide WHITE">
    <p:spTree>
      <p:nvGrpSpPr>
        <p:cNvPr id="1" name=""/>
        <p:cNvGrpSpPr/>
        <p:nvPr/>
      </p:nvGrpSpPr>
      <p:grpSpPr>
        <a:xfrm>
          <a:off x="0" y="0"/>
          <a:ext cx="0" cy="0"/>
          <a:chOff x="0" y="0"/>
          <a:chExt cx="0" cy="0"/>
        </a:xfrm>
      </p:grpSpPr>
      <p:pic>
        <p:nvPicPr>
          <p:cNvPr id="5" name="Picture 4" descr="Histogram&#10;&#10;Description automatically generated with medium confidence">
            <a:extLst>
              <a:ext uri="{FF2B5EF4-FFF2-40B4-BE49-F238E27FC236}">
                <a16:creationId xmlns:a16="http://schemas.microsoft.com/office/drawing/2014/main" id="{A30F46B3-45A1-8355-8F01-6368B1FD896E}"/>
              </a:ext>
            </a:extLst>
          </p:cNvPr>
          <p:cNvPicPr>
            <a:picLocks noChangeAspect="1"/>
          </p:cNvPicPr>
          <p:nvPr userDrawn="1"/>
        </p:nvPicPr>
        <p:blipFill>
          <a:blip r:embed="rId2"/>
          <a:stretch>
            <a:fillRect/>
          </a:stretch>
        </p:blipFill>
        <p:spPr>
          <a:xfrm>
            <a:off x="3048" y="-1"/>
            <a:ext cx="12188952" cy="6859715"/>
          </a:xfrm>
          <a:prstGeom prst="rect">
            <a:avLst/>
          </a:prstGeom>
        </p:spPr>
      </p:pic>
      <p:sp>
        <p:nvSpPr>
          <p:cNvPr id="8" name="Rectangle 7">
            <a:extLst>
              <a:ext uri="{FF2B5EF4-FFF2-40B4-BE49-F238E27FC236}">
                <a16:creationId xmlns:a16="http://schemas.microsoft.com/office/drawing/2014/main" id="{C637DA17-3FFF-6A4B-86A5-B90B4F6B7CC4}"/>
              </a:ext>
            </a:extLst>
          </p:cNvPr>
          <p:cNvSpPr/>
          <p:nvPr userDrawn="1"/>
        </p:nvSpPr>
        <p:spPr>
          <a:xfrm>
            <a:off x="11541418" y="0"/>
            <a:ext cx="649058" cy="406400"/>
          </a:xfrm>
          <a:prstGeom prst="rect">
            <a:avLst/>
          </a:prstGeom>
          <a:solidFill>
            <a:srgbClr val="E6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0A50C2-FAC9-B741-B28A-D47950EF9065}"/>
              </a:ext>
            </a:extLst>
          </p:cNvPr>
          <p:cNvSpPr>
            <a:spLocks noGrp="1"/>
          </p:cNvSpPr>
          <p:nvPr>
            <p:ph type="ctrTitle" hasCustomPrompt="1"/>
          </p:nvPr>
        </p:nvSpPr>
        <p:spPr>
          <a:xfrm>
            <a:off x="1524000" y="1122363"/>
            <a:ext cx="9144000" cy="1976437"/>
          </a:xfrm>
        </p:spPr>
        <p:txBody>
          <a:bodyPr anchor="b">
            <a:normAutofit/>
          </a:bodyPr>
          <a:lstStyle>
            <a:lvl1pPr algn="ctr">
              <a:defRPr sz="4800">
                <a:solidFill>
                  <a:srgbClr val="F26828"/>
                </a:solidFill>
              </a:defRPr>
            </a:lvl1pPr>
          </a:lstStyle>
          <a:p>
            <a:r>
              <a:rPr lang="en-US"/>
              <a:t>Transition Slide</a:t>
            </a:r>
          </a:p>
        </p:txBody>
      </p:sp>
      <p:sp>
        <p:nvSpPr>
          <p:cNvPr id="6" name="Slide Number Placeholder 5">
            <a:extLst>
              <a:ext uri="{FF2B5EF4-FFF2-40B4-BE49-F238E27FC236}">
                <a16:creationId xmlns:a16="http://schemas.microsoft.com/office/drawing/2014/main" id="{1DDBA4C6-030A-FB44-BF41-2FB8A06ACB3D}"/>
              </a:ext>
            </a:extLst>
          </p:cNvPr>
          <p:cNvSpPr>
            <a:spLocks noGrp="1"/>
          </p:cNvSpPr>
          <p:nvPr>
            <p:ph type="sldNum" sz="quarter" idx="12"/>
          </p:nvPr>
        </p:nvSpPr>
        <p:spPr/>
        <p:txBody>
          <a:bodyPr/>
          <a:lstStyle/>
          <a:p>
            <a:fld id="{23B50813-6D17-2E4F-8A48-1FFF627A62B2}" type="slidenum">
              <a:rPr lang="en-US" smtClean="0"/>
              <a:t>‹#›</a:t>
            </a:fld>
            <a:endParaRPr lang="en-US" dirty="0"/>
          </a:p>
        </p:txBody>
      </p:sp>
    </p:spTree>
    <p:extLst>
      <p:ext uri="{BB962C8B-B14F-4D97-AF65-F5344CB8AC3E}">
        <p14:creationId xmlns:p14="http://schemas.microsoft.com/office/powerpoint/2010/main" val="1612338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Block ORANGE">
    <p:spTree>
      <p:nvGrpSpPr>
        <p:cNvPr id="1" name=""/>
        <p:cNvGrpSpPr/>
        <p:nvPr/>
      </p:nvGrpSpPr>
      <p:grpSpPr>
        <a:xfrm>
          <a:off x="0" y="0"/>
          <a:ext cx="0" cy="0"/>
          <a:chOff x="0" y="0"/>
          <a:chExt cx="0" cy="0"/>
        </a:xfrm>
      </p:grpSpPr>
      <p:pic>
        <p:nvPicPr>
          <p:cNvPr id="4" name="Picture 3" descr="Chart, treemap chart&#10;&#10;Description automatically generated">
            <a:extLst>
              <a:ext uri="{FF2B5EF4-FFF2-40B4-BE49-F238E27FC236}">
                <a16:creationId xmlns:a16="http://schemas.microsoft.com/office/drawing/2014/main" id="{7E7B3894-98C1-1A85-3A1B-C20165D2EE30}"/>
              </a:ext>
            </a:extLst>
          </p:cNvPr>
          <p:cNvPicPr>
            <a:picLocks noChangeAspect="1"/>
          </p:cNvPicPr>
          <p:nvPr userDrawn="1"/>
        </p:nvPicPr>
        <p:blipFill>
          <a:blip r:embed="rId2"/>
          <a:stretch>
            <a:fillRect/>
          </a:stretch>
        </p:blipFill>
        <p:spPr>
          <a:xfrm>
            <a:off x="3048" y="0"/>
            <a:ext cx="12185904" cy="6858000"/>
          </a:xfrm>
          <a:prstGeom prst="rect">
            <a:avLst/>
          </a:prstGeom>
        </p:spPr>
      </p:pic>
      <p:sp>
        <p:nvSpPr>
          <p:cNvPr id="8" name="Rectangle 7">
            <a:extLst>
              <a:ext uri="{FF2B5EF4-FFF2-40B4-BE49-F238E27FC236}">
                <a16:creationId xmlns:a16="http://schemas.microsoft.com/office/drawing/2014/main" id="{3B311D6E-BDAF-A44A-818B-8A81B00B28DB}"/>
              </a:ext>
            </a:extLst>
          </p:cNvPr>
          <p:cNvSpPr/>
          <p:nvPr userDrawn="1"/>
        </p:nvSpPr>
        <p:spPr>
          <a:xfrm>
            <a:off x="4095482" y="-4165"/>
            <a:ext cx="8096518" cy="6854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B2CFE8-BF42-8444-A2AC-F3D1D25E8F69}"/>
              </a:ext>
            </a:extLst>
          </p:cNvPr>
          <p:cNvSpPr>
            <a:spLocks noGrp="1"/>
          </p:cNvSpPr>
          <p:nvPr>
            <p:ph type="title"/>
          </p:nvPr>
        </p:nvSpPr>
        <p:spPr>
          <a:xfrm>
            <a:off x="838200" y="365126"/>
            <a:ext cx="2743200" cy="11445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CC4F73-3698-D14E-A2C1-A7EC5963E5F2}"/>
              </a:ext>
            </a:extLst>
          </p:cNvPr>
          <p:cNvSpPr>
            <a:spLocks noGrp="1"/>
          </p:cNvSpPr>
          <p:nvPr>
            <p:ph idx="1" hasCustomPrompt="1"/>
          </p:nvPr>
        </p:nvSpPr>
        <p:spPr>
          <a:xfrm>
            <a:off x="838200" y="1693333"/>
            <a:ext cx="2743200" cy="4483630"/>
          </a:xfrm>
        </p:spPr>
        <p:txBody>
          <a:bodyPr/>
          <a:lstStyle>
            <a:lvl1pPr marL="0" indent="0">
              <a:buFont typeface="Courier New" panose="02070309020205020404" pitchFamily="49" charset="0"/>
              <a:buNone/>
              <a:defRPr b="1">
                <a:solidFill>
                  <a:schemeClr val="bg1"/>
                </a:solidFill>
              </a:defRPr>
            </a:lvl1pPr>
            <a:lvl2pPr>
              <a:defRPr>
                <a:solidFill>
                  <a:schemeClr val="bg1"/>
                </a:solidFill>
              </a:defRPr>
            </a:lvl2pPr>
            <a:lvl3pPr>
              <a:defRPr>
                <a:solidFill>
                  <a:schemeClr val="bg1"/>
                </a:solidFill>
              </a:defRPr>
            </a:lvl3pPr>
          </a:lstStyle>
          <a:p>
            <a:pPr lvl="0"/>
            <a:r>
              <a:rPr lang="en-US"/>
              <a:t>Click to edit Master title style</a:t>
            </a:r>
          </a:p>
        </p:txBody>
      </p:sp>
      <p:sp>
        <p:nvSpPr>
          <p:cNvPr id="6" name="Slide Number Placeholder 5">
            <a:extLst>
              <a:ext uri="{FF2B5EF4-FFF2-40B4-BE49-F238E27FC236}">
                <a16:creationId xmlns:a16="http://schemas.microsoft.com/office/drawing/2014/main" id="{CAA71226-17C2-DA4B-A72F-40C068D8DEF5}"/>
              </a:ext>
            </a:extLst>
          </p:cNvPr>
          <p:cNvSpPr>
            <a:spLocks noGrp="1"/>
          </p:cNvSpPr>
          <p:nvPr>
            <p:ph type="sldNum" sz="quarter" idx="12"/>
          </p:nvPr>
        </p:nvSpPr>
        <p:spPr/>
        <p:txBody>
          <a:bodyPr/>
          <a:lstStyle>
            <a:lvl1pPr>
              <a:defRPr>
                <a:solidFill>
                  <a:schemeClr val="tx1"/>
                </a:solidFill>
              </a:defRPr>
            </a:lvl1pPr>
          </a:lstStyle>
          <a:p>
            <a:fld id="{23B50813-6D17-2E4F-8A48-1FFF627A62B2}" type="slidenum">
              <a:rPr lang="en-US" smtClean="0"/>
              <a:pPr/>
              <a:t>‹#›</a:t>
            </a:fld>
            <a:endParaRPr lang="en-US" dirty="0"/>
          </a:p>
        </p:txBody>
      </p:sp>
      <p:sp>
        <p:nvSpPr>
          <p:cNvPr id="9" name="Date Placeholder 3">
            <a:extLst>
              <a:ext uri="{FF2B5EF4-FFF2-40B4-BE49-F238E27FC236}">
                <a16:creationId xmlns:a16="http://schemas.microsoft.com/office/drawing/2014/main" id="{0D527E18-BDB2-D345-9FE5-0CB83B931DF4}"/>
              </a:ext>
            </a:extLst>
          </p:cNvPr>
          <p:cNvSpPr>
            <a:spLocks noGrp="1"/>
          </p:cNvSpPr>
          <p:nvPr>
            <p:ph type="dt" sz="half" idx="10"/>
          </p:nvPr>
        </p:nvSpPr>
        <p:spPr>
          <a:xfrm>
            <a:off x="0" y="6349895"/>
            <a:ext cx="3581400" cy="365125"/>
          </a:xfrm>
          <a:prstGeom prst="rect">
            <a:avLst/>
          </a:prstGeom>
        </p:spPr>
        <p:txBody>
          <a:bodyPr anchor="ctr"/>
          <a:lstStyle>
            <a:lvl1pPr algn="l">
              <a:defRPr sz="900" b="1">
                <a:solidFill>
                  <a:schemeClr val="bg1"/>
                </a:solidFill>
                <a:latin typeface="Century Gothic" panose="020B0502020202020204" pitchFamily="34" charset="0"/>
              </a:defRPr>
            </a:lvl1pPr>
          </a:lstStyle>
          <a:p>
            <a:r>
              <a:rPr lang="en-US" dirty="0"/>
              <a:t>CONFIDENTIAL</a:t>
            </a:r>
          </a:p>
        </p:txBody>
      </p:sp>
    </p:spTree>
    <p:extLst>
      <p:ext uri="{BB962C8B-B14F-4D97-AF65-F5344CB8AC3E}">
        <p14:creationId xmlns:p14="http://schemas.microsoft.com/office/powerpoint/2010/main" val="135791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Left Block AQUA">
    <p:spTree>
      <p:nvGrpSpPr>
        <p:cNvPr id="1" name=""/>
        <p:cNvGrpSpPr/>
        <p:nvPr/>
      </p:nvGrpSpPr>
      <p:grpSpPr>
        <a:xfrm>
          <a:off x="0" y="0"/>
          <a:ext cx="0" cy="0"/>
          <a:chOff x="0" y="0"/>
          <a:chExt cx="0" cy="0"/>
        </a:xfrm>
      </p:grpSpPr>
      <p:pic>
        <p:nvPicPr>
          <p:cNvPr id="5" name="Picture 4" descr="Chart, treemap chart&#10;&#10;Description automatically generated">
            <a:extLst>
              <a:ext uri="{FF2B5EF4-FFF2-40B4-BE49-F238E27FC236}">
                <a16:creationId xmlns:a16="http://schemas.microsoft.com/office/drawing/2014/main" id="{8E797564-C933-135C-DE7E-06C0C71D65F3}"/>
              </a:ext>
            </a:extLst>
          </p:cNvPr>
          <p:cNvPicPr>
            <a:picLocks noChangeAspect="1"/>
          </p:cNvPicPr>
          <p:nvPr userDrawn="1"/>
        </p:nvPicPr>
        <p:blipFill>
          <a:blip r:embed="rId2"/>
          <a:stretch>
            <a:fillRect/>
          </a:stretch>
        </p:blipFill>
        <p:spPr>
          <a:xfrm>
            <a:off x="3048" y="-1"/>
            <a:ext cx="12188952" cy="6859715"/>
          </a:xfrm>
          <a:prstGeom prst="rect">
            <a:avLst/>
          </a:prstGeom>
        </p:spPr>
      </p:pic>
      <p:sp>
        <p:nvSpPr>
          <p:cNvPr id="8" name="Rectangle 7">
            <a:extLst>
              <a:ext uri="{FF2B5EF4-FFF2-40B4-BE49-F238E27FC236}">
                <a16:creationId xmlns:a16="http://schemas.microsoft.com/office/drawing/2014/main" id="{3B311D6E-BDAF-A44A-818B-8A81B00B28DB}"/>
              </a:ext>
            </a:extLst>
          </p:cNvPr>
          <p:cNvSpPr/>
          <p:nvPr userDrawn="1"/>
        </p:nvSpPr>
        <p:spPr>
          <a:xfrm>
            <a:off x="4095482" y="0"/>
            <a:ext cx="8096518" cy="6854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B2CFE8-BF42-8444-A2AC-F3D1D25E8F69}"/>
              </a:ext>
            </a:extLst>
          </p:cNvPr>
          <p:cNvSpPr>
            <a:spLocks noGrp="1"/>
          </p:cNvSpPr>
          <p:nvPr>
            <p:ph type="title"/>
          </p:nvPr>
        </p:nvSpPr>
        <p:spPr>
          <a:xfrm>
            <a:off x="838200" y="365126"/>
            <a:ext cx="2743200" cy="11445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CC4F73-3698-D14E-A2C1-A7EC5963E5F2}"/>
              </a:ext>
            </a:extLst>
          </p:cNvPr>
          <p:cNvSpPr>
            <a:spLocks noGrp="1"/>
          </p:cNvSpPr>
          <p:nvPr>
            <p:ph idx="1" hasCustomPrompt="1"/>
          </p:nvPr>
        </p:nvSpPr>
        <p:spPr>
          <a:xfrm>
            <a:off x="838200" y="1693333"/>
            <a:ext cx="2743200" cy="4483630"/>
          </a:xfrm>
        </p:spPr>
        <p:txBody>
          <a:bodyPr/>
          <a:lstStyle>
            <a:lvl1pPr marL="0" indent="0">
              <a:buFont typeface="Courier New" panose="02070309020205020404" pitchFamily="49" charset="0"/>
              <a:buNone/>
              <a:defRPr b="1">
                <a:solidFill>
                  <a:schemeClr val="bg1"/>
                </a:solidFill>
              </a:defRPr>
            </a:lvl1pPr>
            <a:lvl2pPr>
              <a:defRPr>
                <a:solidFill>
                  <a:schemeClr val="bg1"/>
                </a:solidFill>
              </a:defRPr>
            </a:lvl2pPr>
            <a:lvl3pPr>
              <a:defRPr>
                <a:solidFill>
                  <a:schemeClr val="bg1"/>
                </a:solidFill>
              </a:defRPr>
            </a:lvl3pPr>
          </a:lstStyle>
          <a:p>
            <a:pPr lvl="0"/>
            <a:r>
              <a:rPr lang="en-US"/>
              <a:t>Click to edit Master title style</a:t>
            </a:r>
          </a:p>
        </p:txBody>
      </p:sp>
      <p:sp>
        <p:nvSpPr>
          <p:cNvPr id="6" name="Slide Number Placeholder 5">
            <a:extLst>
              <a:ext uri="{FF2B5EF4-FFF2-40B4-BE49-F238E27FC236}">
                <a16:creationId xmlns:a16="http://schemas.microsoft.com/office/drawing/2014/main" id="{CAA71226-17C2-DA4B-A72F-40C068D8DEF5}"/>
              </a:ext>
            </a:extLst>
          </p:cNvPr>
          <p:cNvSpPr>
            <a:spLocks noGrp="1"/>
          </p:cNvSpPr>
          <p:nvPr>
            <p:ph type="sldNum" sz="quarter" idx="12"/>
          </p:nvPr>
        </p:nvSpPr>
        <p:spPr/>
        <p:txBody>
          <a:bodyPr/>
          <a:lstStyle>
            <a:lvl1pPr>
              <a:defRPr>
                <a:solidFill>
                  <a:schemeClr val="tx1"/>
                </a:solidFill>
              </a:defRPr>
            </a:lvl1pPr>
          </a:lstStyle>
          <a:p>
            <a:fld id="{23B50813-6D17-2E4F-8A48-1FFF627A62B2}" type="slidenum">
              <a:rPr lang="en-US" smtClean="0"/>
              <a:pPr/>
              <a:t>‹#›</a:t>
            </a:fld>
            <a:endParaRPr lang="en-US" dirty="0"/>
          </a:p>
        </p:txBody>
      </p:sp>
      <p:sp>
        <p:nvSpPr>
          <p:cNvPr id="4" name="Date Placeholder 3">
            <a:extLst>
              <a:ext uri="{FF2B5EF4-FFF2-40B4-BE49-F238E27FC236}">
                <a16:creationId xmlns:a16="http://schemas.microsoft.com/office/drawing/2014/main" id="{7D805AE9-FD18-CC8B-097D-5BB426946247}"/>
              </a:ext>
            </a:extLst>
          </p:cNvPr>
          <p:cNvSpPr>
            <a:spLocks noGrp="1"/>
          </p:cNvSpPr>
          <p:nvPr>
            <p:ph type="dt" sz="half" idx="10"/>
          </p:nvPr>
        </p:nvSpPr>
        <p:spPr>
          <a:xfrm>
            <a:off x="0" y="6349895"/>
            <a:ext cx="3581400" cy="365125"/>
          </a:xfrm>
          <a:prstGeom prst="rect">
            <a:avLst/>
          </a:prstGeom>
        </p:spPr>
        <p:txBody>
          <a:bodyPr anchor="ctr"/>
          <a:lstStyle>
            <a:lvl1pPr algn="l">
              <a:defRPr sz="900" b="1">
                <a:solidFill>
                  <a:schemeClr val="bg1"/>
                </a:solidFill>
                <a:latin typeface="Century Gothic" panose="020B0502020202020204" pitchFamily="34" charset="0"/>
              </a:defRPr>
            </a:lvl1pPr>
          </a:lstStyle>
          <a:p>
            <a:r>
              <a:rPr lang="en-US" dirty="0"/>
              <a:t>CONFIDENTIAL</a:t>
            </a:r>
          </a:p>
        </p:txBody>
      </p:sp>
    </p:spTree>
    <p:extLst>
      <p:ext uri="{BB962C8B-B14F-4D97-AF65-F5344CB8AC3E}">
        <p14:creationId xmlns:p14="http://schemas.microsoft.com/office/powerpoint/2010/main" val="3205506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Left Block GREY">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F9706654-899C-DB86-C303-8E0DA0E111EE}"/>
              </a:ext>
            </a:extLst>
          </p:cNvPr>
          <p:cNvPicPr>
            <a:picLocks noChangeAspect="1"/>
          </p:cNvPicPr>
          <p:nvPr userDrawn="1"/>
        </p:nvPicPr>
        <p:blipFill>
          <a:blip r:embed="rId2"/>
          <a:stretch>
            <a:fillRect/>
          </a:stretch>
        </p:blipFill>
        <p:spPr>
          <a:xfrm>
            <a:off x="3048" y="-1"/>
            <a:ext cx="12188952" cy="6859715"/>
          </a:xfrm>
          <a:prstGeom prst="rect">
            <a:avLst/>
          </a:prstGeom>
        </p:spPr>
      </p:pic>
      <p:sp>
        <p:nvSpPr>
          <p:cNvPr id="8" name="Rectangle 7">
            <a:extLst>
              <a:ext uri="{FF2B5EF4-FFF2-40B4-BE49-F238E27FC236}">
                <a16:creationId xmlns:a16="http://schemas.microsoft.com/office/drawing/2014/main" id="{3B311D6E-BDAF-A44A-818B-8A81B00B28DB}"/>
              </a:ext>
            </a:extLst>
          </p:cNvPr>
          <p:cNvSpPr/>
          <p:nvPr userDrawn="1"/>
        </p:nvSpPr>
        <p:spPr>
          <a:xfrm>
            <a:off x="4095482" y="0"/>
            <a:ext cx="8096518" cy="6854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B2CFE8-BF42-8444-A2AC-F3D1D25E8F69}"/>
              </a:ext>
            </a:extLst>
          </p:cNvPr>
          <p:cNvSpPr>
            <a:spLocks noGrp="1"/>
          </p:cNvSpPr>
          <p:nvPr>
            <p:ph type="title"/>
          </p:nvPr>
        </p:nvSpPr>
        <p:spPr>
          <a:xfrm>
            <a:off x="838200" y="365126"/>
            <a:ext cx="2743200" cy="11445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CC4F73-3698-D14E-A2C1-A7EC5963E5F2}"/>
              </a:ext>
            </a:extLst>
          </p:cNvPr>
          <p:cNvSpPr>
            <a:spLocks noGrp="1"/>
          </p:cNvSpPr>
          <p:nvPr>
            <p:ph idx="1" hasCustomPrompt="1"/>
          </p:nvPr>
        </p:nvSpPr>
        <p:spPr>
          <a:xfrm>
            <a:off x="838200" y="1693333"/>
            <a:ext cx="2743200" cy="4483630"/>
          </a:xfrm>
        </p:spPr>
        <p:txBody>
          <a:bodyPr/>
          <a:lstStyle>
            <a:lvl1pPr marL="0" indent="0">
              <a:buFont typeface="Courier New" panose="02070309020205020404" pitchFamily="49" charset="0"/>
              <a:buNone/>
              <a:defRPr b="1">
                <a:solidFill>
                  <a:schemeClr val="bg1"/>
                </a:solidFill>
              </a:defRPr>
            </a:lvl1pPr>
            <a:lvl2pPr>
              <a:defRPr>
                <a:solidFill>
                  <a:schemeClr val="bg1"/>
                </a:solidFill>
              </a:defRPr>
            </a:lvl2pPr>
            <a:lvl3pPr>
              <a:defRPr>
                <a:solidFill>
                  <a:schemeClr val="bg1"/>
                </a:solidFill>
              </a:defRPr>
            </a:lvl3pPr>
          </a:lstStyle>
          <a:p>
            <a:pPr lvl="0"/>
            <a:r>
              <a:rPr lang="en-US"/>
              <a:t>Click to edit Master title style</a:t>
            </a:r>
          </a:p>
        </p:txBody>
      </p:sp>
      <p:sp>
        <p:nvSpPr>
          <p:cNvPr id="6" name="Slide Number Placeholder 5">
            <a:extLst>
              <a:ext uri="{FF2B5EF4-FFF2-40B4-BE49-F238E27FC236}">
                <a16:creationId xmlns:a16="http://schemas.microsoft.com/office/drawing/2014/main" id="{CAA71226-17C2-DA4B-A72F-40C068D8DEF5}"/>
              </a:ext>
            </a:extLst>
          </p:cNvPr>
          <p:cNvSpPr>
            <a:spLocks noGrp="1"/>
          </p:cNvSpPr>
          <p:nvPr>
            <p:ph type="sldNum" sz="quarter" idx="12"/>
          </p:nvPr>
        </p:nvSpPr>
        <p:spPr/>
        <p:txBody>
          <a:bodyPr/>
          <a:lstStyle>
            <a:lvl1pPr>
              <a:defRPr>
                <a:solidFill>
                  <a:schemeClr val="tx1"/>
                </a:solidFill>
              </a:defRPr>
            </a:lvl1pPr>
          </a:lstStyle>
          <a:p>
            <a:fld id="{23B50813-6D17-2E4F-8A48-1FFF627A62B2}" type="slidenum">
              <a:rPr lang="en-US" smtClean="0"/>
              <a:pPr/>
              <a:t>‹#›</a:t>
            </a:fld>
            <a:endParaRPr lang="en-US" dirty="0"/>
          </a:p>
        </p:txBody>
      </p:sp>
      <p:sp>
        <p:nvSpPr>
          <p:cNvPr id="4" name="Date Placeholder 3">
            <a:extLst>
              <a:ext uri="{FF2B5EF4-FFF2-40B4-BE49-F238E27FC236}">
                <a16:creationId xmlns:a16="http://schemas.microsoft.com/office/drawing/2014/main" id="{7EEF90B6-E5A5-0239-06BB-FAC8829B67A6}"/>
              </a:ext>
            </a:extLst>
          </p:cNvPr>
          <p:cNvSpPr>
            <a:spLocks noGrp="1"/>
          </p:cNvSpPr>
          <p:nvPr>
            <p:ph type="dt" sz="half" idx="10"/>
          </p:nvPr>
        </p:nvSpPr>
        <p:spPr>
          <a:xfrm>
            <a:off x="0" y="6349895"/>
            <a:ext cx="3581400" cy="365125"/>
          </a:xfrm>
          <a:prstGeom prst="rect">
            <a:avLst/>
          </a:prstGeom>
        </p:spPr>
        <p:txBody>
          <a:bodyPr anchor="ctr"/>
          <a:lstStyle>
            <a:lvl1pPr algn="l">
              <a:defRPr sz="900" b="1">
                <a:solidFill>
                  <a:schemeClr val="bg1"/>
                </a:solidFill>
                <a:latin typeface="Century Gothic" panose="020B0502020202020204" pitchFamily="34" charset="0"/>
              </a:defRPr>
            </a:lvl1pPr>
          </a:lstStyle>
          <a:p>
            <a:r>
              <a:rPr lang="en-US" dirty="0"/>
              <a:t>CONFIDENTIAL</a:t>
            </a:r>
          </a:p>
        </p:txBody>
      </p:sp>
    </p:spTree>
    <p:extLst>
      <p:ext uri="{BB962C8B-B14F-4D97-AF65-F5344CB8AC3E}">
        <p14:creationId xmlns:p14="http://schemas.microsoft.com/office/powerpoint/2010/main" val="1734611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eft Block ORANGE">
    <p:spTree>
      <p:nvGrpSpPr>
        <p:cNvPr id="1" name=""/>
        <p:cNvGrpSpPr/>
        <p:nvPr/>
      </p:nvGrpSpPr>
      <p:grpSpPr>
        <a:xfrm>
          <a:off x="0" y="0"/>
          <a:ext cx="0" cy="0"/>
          <a:chOff x="0" y="0"/>
          <a:chExt cx="0" cy="0"/>
        </a:xfrm>
      </p:grpSpPr>
      <p:pic>
        <p:nvPicPr>
          <p:cNvPr id="4" name="Picture 3" descr="Chart, treemap chart&#10;&#10;Description automatically generated">
            <a:extLst>
              <a:ext uri="{FF2B5EF4-FFF2-40B4-BE49-F238E27FC236}">
                <a16:creationId xmlns:a16="http://schemas.microsoft.com/office/drawing/2014/main" id="{7BC5026C-3F0B-BE11-F0AB-C28E4B699FEF}"/>
              </a:ext>
            </a:extLst>
          </p:cNvPr>
          <p:cNvPicPr>
            <a:picLocks noChangeAspect="1"/>
          </p:cNvPicPr>
          <p:nvPr userDrawn="1"/>
        </p:nvPicPr>
        <p:blipFill>
          <a:blip r:embed="rId2"/>
          <a:stretch>
            <a:fillRect/>
          </a:stretch>
        </p:blipFill>
        <p:spPr>
          <a:xfrm>
            <a:off x="3048" y="0"/>
            <a:ext cx="12185904" cy="6858000"/>
          </a:xfrm>
          <a:prstGeom prst="rect">
            <a:avLst/>
          </a:prstGeom>
        </p:spPr>
      </p:pic>
      <p:sp>
        <p:nvSpPr>
          <p:cNvPr id="8" name="Rectangle 7">
            <a:extLst>
              <a:ext uri="{FF2B5EF4-FFF2-40B4-BE49-F238E27FC236}">
                <a16:creationId xmlns:a16="http://schemas.microsoft.com/office/drawing/2014/main" id="{3B311D6E-BDAF-A44A-818B-8A81B00B28DB}"/>
              </a:ext>
            </a:extLst>
          </p:cNvPr>
          <p:cNvSpPr/>
          <p:nvPr userDrawn="1"/>
        </p:nvSpPr>
        <p:spPr>
          <a:xfrm>
            <a:off x="5165678" y="-4165"/>
            <a:ext cx="7026322" cy="6854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B2CFE8-BF42-8444-A2AC-F3D1D25E8F69}"/>
              </a:ext>
            </a:extLst>
          </p:cNvPr>
          <p:cNvSpPr>
            <a:spLocks noGrp="1"/>
          </p:cNvSpPr>
          <p:nvPr>
            <p:ph type="title" hasCustomPrompt="1"/>
          </p:nvPr>
        </p:nvSpPr>
        <p:spPr>
          <a:xfrm>
            <a:off x="5540991" y="365126"/>
            <a:ext cx="5812809" cy="5790014"/>
          </a:xfrm>
        </p:spPr>
        <p:txBody>
          <a:bodyPr>
            <a:normAutofit/>
          </a:bodyPr>
          <a:lstStyle>
            <a:lvl1pPr>
              <a:defRPr sz="3600">
                <a:solidFill>
                  <a:schemeClr val="accent1"/>
                </a:solidFill>
              </a:defRPr>
            </a:lvl1pPr>
          </a:lstStyle>
          <a:p>
            <a:r>
              <a:rPr lang="en-US"/>
              <a:t>Click to edit Master title style</a:t>
            </a:r>
            <a:br>
              <a:rPr lang="en-US"/>
            </a:br>
            <a:endParaRPr lang="en-US"/>
          </a:p>
        </p:txBody>
      </p:sp>
      <p:sp>
        <p:nvSpPr>
          <p:cNvPr id="6" name="Slide Number Placeholder 5">
            <a:extLst>
              <a:ext uri="{FF2B5EF4-FFF2-40B4-BE49-F238E27FC236}">
                <a16:creationId xmlns:a16="http://schemas.microsoft.com/office/drawing/2014/main" id="{CAA71226-17C2-DA4B-A72F-40C068D8DEF5}"/>
              </a:ext>
            </a:extLst>
          </p:cNvPr>
          <p:cNvSpPr>
            <a:spLocks noGrp="1"/>
          </p:cNvSpPr>
          <p:nvPr>
            <p:ph type="sldNum" sz="quarter" idx="12"/>
          </p:nvPr>
        </p:nvSpPr>
        <p:spPr/>
        <p:txBody>
          <a:bodyPr/>
          <a:lstStyle>
            <a:lvl1pPr>
              <a:defRPr>
                <a:solidFill>
                  <a:schemeClr val="tx1"/>
                </a:solidFill>
              </a:defRPr>
            </a:lvl1pPr>
          </a:lstStyle>
          <a:p>
            <a:fld id="{23B50813-6D17-2E4F-8A48-1FFF627A62B2}" type="slidenum">
              <a:rPr lang="en-US" smtClean="0"/>
              <a:pPr/>
              <a:t>‹#›</a:t>
            </a:fld>
            <a:endParaRPr lang="en-US" dirty="0"/>
          </a:p>
        </p:txBody>
      </p:sp>
      <p:sp>
        <p:nvSpPr>
          <p:cNvPr id="3" name="Date Placeholder 3">
            <a:extLst>
              <a:ext uri="{FF2B5EF4-FFF2-40B4-BE49-F238E27FC236}">
                <a16:creationId xmlns:a16="http://schemas.microsoft.com/office/drawing/2014/main" id="{D2C214F5-5FF7-72FA-165F-DBD60EF4E534}"/>
              </a:ext>
            </a:extLst>
          </p:cNvPr>
          <p:cNvSpPr>
            <a:spLocks noGrp="1"/>
          </p:cNvSpPr>
          <p:nvPr>
            <p:ph type="dt" sz="half" idx="10"/>
          </p:nvPr>
        </p:nvSpPr>
        <p:spPr>
          <a:xfrm>
            <a:off x="0" y="6349895"/>
            <a:ext cx="3581400" cy="365125"/>
          </a:xfrm>
          <a:prstGeom prst="rect">
            <a:avLst/>
          </a:prstGeom>
        </p:spPr>
        <p:txBody>
          <a:bodyPr anchor="ctr"/>
          <a:lstStyle>
            <a:lvl1pPr algn="l">
              <a:defRPr sz="900" b="1">
                <a:solidFill>
                  <a:schemeClr val="bg1"/>
                </a:solidFill>
                <a:latin typeface="Century Gothic" panose="020B0502020202020204" pitchFamily="34" charset="0"/>
              </a:defRPr>
            </a:lvl1pPr>
          </a:lstStyle>
          <a:p>
            <a:r>
              <a:rPr lang="en-US" dirty="0"/>
              <a:t>CONFIDENTIAL</a:t>
            </a:r>
          </a:p>
        </p:txBody>
      </p:sp>
    </p:spTree>
    <p:extLst>
      <p:ext uri="{BB962C8B-B14F-4D97-AF65-F5344CB8AC3E}">
        <p14:creationId xmlns:p14="http://schemas.microsoft.com/office/powerpoint/2010/main" val="1055548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10.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ags" Target="../tags/tag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17" Type="http://schemas.openxmlformats.org/officeDocument/2006/relationships/image" Target="../media/image14.emf"/><Relationship Id="rId2" Type="http://schemas.openxmlformats.org/officeDocument/2006/relationships/slideLayout" Target="../slideLayouts/slideLayout26.xml"/><Relationship Id="rId16" Type="http://schemas.openxmlformats.org/officeDocument/2006/relationships/image" Target="../media/image9.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oleObject" Target="../embeddings/oleObject2.bin"/><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B439EC3D-D9E3-5446-B91A-BDAD18FEEAC9}"/>
              </a:ext>
            </a:extLst>
          </p:cNvPr>
          <p:cNvPicPr>
            <a:picLocks noChangeAspect="1"/>
          </p:cNvPicPr>
          <p:nvPr userDrawn="1"/>
        </p:nvPicPr>
        <p:blipFill>
          <a:blip r:embed="rId22"/>
          <a:stretch>
            <a:fillRect/>
          </a:stretch>
        </p:blipFill>
        <p:spPr>
          <a:xfrm>
            <a:off x="1524" y="0"/>
            <a:ext cx="12188952" cy="6858000"/>
          </a:xfrm>
          <a:prstGeom prst="rect">
            <a:avLst/>
          </a:prstGeom>
        </p:spPr>
      </p:pic>
      <p:sp>
        <p:nvSpPr>
          <p:cNvPr id="2" name="Title Placeholder 1">
            <a:extLst>
              <a:ext uri="{FF2B5EF4-FFF2-40B4-BE49-F238E27FC236}">
                <a16:creationId xmlns:a16="http://schemas.microsoft.com/office/drawing/2014/main" id="{A3BB979B-B61B-4440-82B6-D295158BF1EA}"/>
              </a:ext>
            </a:extLst>
          </p:cNvPr>
          <p:cNvSpPr>
            <a:spLocks noGrp="1"/>
          </p:cNvSpPr>
          <p:nvPr>
            <p:ph type="title"/>
          </p:nvPr>
        </p:nvSpPr>
        <p:spPr>
          <a:xfrm>
            <a:off x="838200" y="570456"/>
            <a:ext cx="10515600" cy="99135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496059-455C-0749-9F95-AD904D18720B}"/>
              </a:ext>
            </a:extLst>
          </p:cNvPr>
          <p:cNvSpPr>
            <a:spLocks noGrp="1"/>
          </p:cNvSpPr>
          <p:nvPr>
            <p:ph type="body" idx="1"/>
          </p:nvPr>
        </p:nvSpPr>
        <p:spPr>
          <a:xfrm>
            <a:off x="838200" y="1561812"/>
            <a:ext cx="10515600" cy="5133361"/>
          </a:xfrm>
          <a:prstGeom prst="rect">
            <a:avLst/>
          </a:prstGeom>
        </p:spPr>
        <p:txBody>
          <a:bodyPr vert="horz" lIns="91440" tIns="45720" rIns="91440" bIns="45720" rtlCol="0">
            <a:normAutofit/>
          </a:bodyPr>
          <a:lstStyle/>
          <a:p>
            <a:pPr lvl="0"/>
            <a:r>
              <a:rPr lang="en-US"/>
              <a:t>Click to edit Master title style</a:t>
            </a:r>
          </a:p>
          <a:p>
            <a:pPr lvl="3"/>
            <a:r>
              <a:rPr lang="en-US"/>
              <a:t>Click to edit Master title style</a:t>
            </a:r>
          </a:p>
          <a:p>
            <a:pPr lvl="3"/>
            <a:r>
              <a:rPr lang="en-US"/>
              <a:t>Click to edit Master title style</a:t>
            </a:r>
          </a:p>
          <a:p>
            <a:pPr lvl="1"/>
            <a:r>
              <a:rPr lang="en-US"/>
              <a:t>Click to edit Master title style</a:t>
            </a:r>
          </a:p>
          <a:p>
            <a:pPr lvl="2"/>
            <a:endParaRPr lang="en-US"/>
          </a:p>
        </p:txBody>
      </p:sp>
      <p:pic>
        <p:nvPicPr>
          <p:cNvPr id="12" name="Picture 11">
            <a:extLst>
              <a:ext uri="{FF2B5EF4-FFF2-40B4-BE49-F238E27FC236}">
                <a16:creationId xmlns:a16="http://schemas.microsoft.com/office/drawing/2014/main" id="{91C1C361-872B-0342-9918-F0CC2D531755}"/>
              </a:ext>
            </a:extLst>
          </p:cNvPr>
          <p:cNvPicPr>
            <a:picLocks noChangeAspect="1"/>
          </p:cNvPicPr>
          <p:nvPr userDrawn="1"/>
        </p:nvPicPr>
        <p:blipFill>
          <a:blip r:embed="rId23"/>
          <a:stretch>
            <a:fillRect/>
          </a:stretch>
        </p:blipFill>
        <p:spPr>
          <a:xfrm>
            <a:off x="924463" y="188662"/>
            <a:ext cx="1915064" cy="173440"/>
          </a:xfrm>
          <a:prstGeom prst="rect">
            <a:avLst/>
          </a:prstGeom>
        </p:spPr>
      </p:pic>
      <p:sp>
        <p:nvSpPr>
          <p:cNvPr id="7" name="Rectangle 6">
            <a:extLst>
              <a:ext uri="{FF2B5EF4-FFF2-40B4-BE49-F238E27FC236}">
                <a16:creationId xmlns:a16="http://schemas.microsoft.com/office/drawing/2014/main" id="{A328BFA3-86A1-9448-B60B-A6E546BF7222}"/>
              </a:ext>
            </a:extLst>
          </p:cNvPr>
          <p:cNvSpPr/>
          <p:nvPr userDrawn="1"/>
        </p:nvSpPr>
        <p:spPr>
          <a:xfrm>
            <a:off x="-718931" y="-6046"/>
            <a:ext cx="569843" cy="569843"/>
          </a:xfrm>
          <a:prstGeom prst="rect">
            <a:avLst/>
          </a:prstGeom>
          <a:solidFill>
            <a:srgbClr val="F26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E855052-D9A9-804D-B22E-18A0549501FC}"/>
              </a:ext>
            </a:extLst>
          </p:cNvPr>
          <p:cNvSpPr/>
          <p:nvPr userDrawn="1"/>
        </p:nvSpPr>
        <p:spPr>
          <a:xfrm>
            <a:off x="-718931" y="675218"/>
            <a:ext cx="569843" cy="569843"/>
          </a:xfrm>
          <a:prstGeom prst="rect">
            <a:avLst/>
          </a:prstGeom>
          <a:solidFill>
            <a:srgbClr val="DC5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885F6C7-F7F8-9A46-A9C6-B3A76BDCBADD}"/>
              </a:ext>
            </a:extLst>
          </p:cNvPr>
          <p:cNvSpPr/>
          <p:nvPr userDrawn="1"/>
        </p:nvSpPr>
        <p:spPr>
          <a:xfrm>
            <a:off x="-718931" y="1356482"/>
            <a:ext cx="569843" cy="569843"/>
          </a:xfrm>
          <a:prstGeom prst="rect">
            <a:avLst/>
          </a:prstGeom>
          <a:solidFill>
            <a:srgbClr val="F18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F4ED82D-BE6B-A048-BDED-1B225906EEFF}"/>
              </a:ext>
            </a:extLst>
          </p:cNvPr>
          <p:cNvSpPr/>
          <p:nvPr userDrawn="1"/>
        </p:nvSpPr>
        <p:spPr>
          <a:xfrm>
            <a:off x="-718931" y="2037746"/>
            <a:ext cx="569843" cy="569843"/>
          </a:xfrm>
          <a:prstGeom prst="rect">
            <a:avLst/>
          </a:prstGeom>
          <a:solidFill>
            <a:srgbClr val="F89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9CD9FB6-E1B0-6840-87CF-340DFEC04BF2}"/>
              </a:ext>
            </a:extLst>
          </p:cNvPr>
          <p:cNvSpPr/>
          <p:nvPr userDrawn="1"/>
        </p:nvSpPr>
        <p:spPr>
          <a:xfrm>
            <a:off x="-718931" y="2723322"/>
            <a:ext cx="569843" cy="569843"/>
          </a:xfrm>
          <a:prstGeom prst="rect">
            <a:avLst/>
          </a:prstGeom>
          <a:solidFill>
            <a:srgbClr val="FDC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A74B12F-77D3-2E40-8909-F4A7922F23E1}"/>
              </a:ext>
            </a:extLst>
          </p:cNvPr>
          <p:cNvSpPr/>
          <p:nvPr userDrawn="1"/>
        </p:nvSpPr>
        <p:spPr>
          <a:xfrm>
            <a:off x="-1381541" y="-6046"/>
            <a:ext cx="569843" cy="569843"/>
          </a:xfrm>
          <a:prstGeom prst="rect">
            <a:avLst/>
          </a:prstGeom>
          <a:solidFill>
            <a:srgbClr val="5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B522282-AF9D-CF45-9757-2D74B757BCF0}"/>
              </a:ext>
            </a:extLst>
          </p:cNvPr>
          <p:cNvSpPr/>
          <p:nvPr userDrawn="1"/>
        </p:nvSpPr>
        <p:spPr>
          <a:xfrm>
            <a:off x="-1381541" y="676296"/>
            <a:ext cx="569843" cy="569843"/>
          </a:xfrm>
          <a:prstGeom prst="rect">
            <a:avLst/>
          </a:prstGeom>
          <a:solidFill>
            <a:srgbClr val="46A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6D8B016-EA63-2E45-BF14-C96350A0912F}"/>
              </a:ext>
            </a:extLst>
          </p:cNvPr>
          <p:cNvSpPr/>
          <p:nvPr userDrawn="1"/>
        </p:nvSpPr>
        <p:spPr>
          <a:xfrm>
            <a:off x="-1381541" y="1358638"/>
            <a:ext cx="569843" cy="569843"/>
          </a:xfrm>
          <a:prstGeom prst="rect">
            <a:avLst/>
          </a:prstGeom>
          <a:solidFill>
            <a:srgbClr val="65C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3E2CCDC-7AF3-AF44-994B-6DEFCA81AB6B}"/>
              </a:ext>
            </a:extLst>
          </p:cNvPr>
          <p:cNvSpPr/>
          <p:nvPr userDrawn="1"/>
        </p:nvSpPr>
        <p:spPr>
          <a:xfrm>
            <a:off x="-1381541" y="2040980"/>
            <a:ext cx="569843" cy="569843"/>
          </a:xfrm>
          <a:prstGeom prst="rect">
            <a:avLst/>
          </a:prstGeom>
          <a:solidFill>
            <a:srgbClr val="97D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94D6E9D-C94A-FA4E-AA33-144BEAE2A084}"/>
              </a:ext>
            </a:extLst>
          </p:cNvPr>
          <p:cNvSpPr/>
          <p:nvPr userDrawn="1"/>
        </p:nvSpPr>
        <p:spPr>
          <a:xfrm>
            <a:off x="-1381541" y="2723322"/>
            <a:ext cx="569843" cy="569843"/>
          </a:xfrm>
          <a:prstGeom prst="rect">
            <a:avLst/>
          </a:prstGeom>
          <a:solidFill>
            <a:srgbClr val="CDE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79F1D68-F6CC-4D43-856A-66BD51385CDA}"/>
              </a:ext>
            </a:extLst>
          </p:cNvPr>
          <p:cNvSpPr/>
          <p:nvPr userDrawn="1"/>
        </p:nvSpPr>
        <p:spPr>
          <a:xfrm>
            <a:off x="-723901" y="3400274"/>
            <a:ext cx="569843" cy="569843"/>
          </a:xfrm>
          <a:prstGeom prst="rect">
            <a:avLst/>
          </a:prstGeom>
          <a:solidFill>
            <a:srgbClr val="293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EA2CE53-6F23-204B-9ECD-536EC32173DA}"/>
              </a:ext>
            </a:extLst>
          </p:cNvPr>
          <p:cNvSpPr/>
          <p:nvPr userDrawn="1"/>
        </p:nvSpPr>
        <p:spPr>
          <a:xfrm>
            <a:off x="-723901" y="4081538"/>
            <a:ext cx="569843" cy="569843"/>
          </a:xfrm>
          <a:prstGeom prst="rect">
            <a:avLst/>
          </a:prstGeom>
          <a:solidFill>
            <a:srgbClr val="18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ACB49F45-CE00-8341-90A8-4D2D08266AF8}"/>
              </a:ext>
            </a:extLst>
          </p:cNvPr>
          <p:cNvSpPr/>
          <p:nvPr userDrawn="1"/>
        </p:nvSpPr>
        <p:spPr>
          <a:xfrm>
            <a:off x="-723901" y="4762802"/>
            <a:ext cx="569843" cy="569843"/>
          </a:xfrm>
          <a:prstGeom prst="rect">
            <a:avLst/>
          </a:prstGeom>
          <a:solidFill>
            <a:srgbClr val="404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5429A99-80F9-F648-96AA-66BC1E6E43A2}"/>
              </a:ext>
            </a:extLst>
          </p:cNvPr>
          <p:cNvSpPr/>
          <p:nvPr userDrawn="1"/>
        </p:nvSpPr>
        <p:spPr>
          <a:xfrm>
            <a:off x="-723901" y="5444066"/>
            <a:ext cx="569843" cy="569843"/>
          </a:xfrm>
          <a:prstGeom prst="rect">
            <a:avLst/>
          </a:prstGeom>
          <a:solidFill>
            <a:srgbClr val="646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919186E-0E38-7247-B991-51C9E1305459}"/>
              </a:ext>
            </a:extLst>
          </p:cNvPr>
          <p:cNvSpPr/>
          <p:nvPr userDrawn="1"/>
        </p:nvSpPr>
        <p:spPr>
          <a:xfrm>
            <a:off x="-723901" y="6125330"/>
            <a:ext cx="569843" cy="569843"/>
          </a:xfrm>
          <a:prstGeom prst="rect">
            <a:avLst/>
          </a:prstGeom>
          <a:solidFill>
            <a:srgbClr val="C3C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ooter Placeholder 4">
            <a:extLst>
              <a:ext uri="{FF2B5EF4-FFF2-40B4-BE49-F238E27FC236}">
                <a16:creationId xmlns:a16="http://schemas.microsoft.com/office/drawing/2014/main" id="{00FF5A5A-7984-4347-AFCC-077AFACFC40B}"/>
              </a:ext>
            </a:extLst>
          </p:cNvPr>
          <p:cNvSpPr txBox="1">
            <a:spLocks/>
          </p:cNvSpPr>
          <p:nvPr userDrawn="1"/>
        </p:nvSpPr>
        <p:spPr>
          <a:xfrm>
            <a:off x="0" y="649287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lumMod val="50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chemeClr val="tx1"/>
                </a:solidFill>
              </a:rPr>
              <a:t>CONFIDENTIAL</a:t>
            </a:r>
          </a:p>
        </p:txBody>
      </p:sp>
      <p:sp>
        <p:nvSpPr>
          <p:cNvPr id="30" name="Rectangle 29">
            <a:extLst>
              <a:ext uri="{FF2B5EF4-FFF2-40B4-BE49-F238E27FC236}">
                <a16:creationId xmlns:a16="http://schemas.microsoft.com/office/drawing/2014/main" id="{D1B1067C-E6A7-9449-8DC0-634285A40EAA}"/>
              </a:ext>
            </a:extLst>
          </p:cNvPr>
          <p:cNvSpPr/>
          <p:nvPr userDrawn="1"/>
        </p:nvSpPr>
        <p:spPr>
          <a:xfrm>
            <a:off x="-1381541" y="3400274"/>
            <a:ext cx="569843" cy="569843"/>
          </a:xfrm>
          <a:prstGeom prst="rect">
            <a:avLst/>
          </a:prstGeom>
          <a:solidFill>
            <a:srgbClr val="E9E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F98FA4D-4C22-894E-992B-FF614A7010F6}"/>
              </a:ext>
            </a:extLst>
          </p:cNvPr>
          <p:cNvSpPr/>
          <p:nvPr userDrawn="1"/>
        </p:nvSpPr>
        <p:spPr>
          <a:xfrm>
            <a:off x="-1381541" y="4081538"/>
            <a:ext cx="569843" cy="569843"/>
          </a:xfrm>
          <a:prstGeom prst="rect">
            <a:avLst/>
          </a:prstGeom>
          <a:solidFill>
            <a:srgbClr val="962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6C2E1C8-C727-6E41-AF04-C0A0BEF0B5C8}"/>
              </a:ext>
            </a:extLst>
          </p:cNvPr>
          <p:cNvSpPr/>
          <p:nvPr userDrawn="1"/>
        </p:nvSpPr>
        <p:spPr>
          <a:xfrm>
            <a:off x="-1381541" y="4762802"/>
            <a:ext cx="569843" cy="569843"/>
          </a:xfrm>
          <a:prstGeom prst="rect">
            <a:avLst/>
          </a:prstGeom>
          <a:solidFill>
            <a:srgbClr val="E4E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D31E4830-ED69-0E48-B163-757D87A25337}"/>
              </a:ext>
            </a:extLst>
          </p:cNvPr>
          <p:cNvSpPr>
            <a:spLocks noGrp="1"/>
          </p:cNvSpPr>
          <p:nvPr>
            <p:ph type="sldNum" sz="quarter" idx="4"/>
          </p:nvPr>
        </p:nvSpPr>
        <p:spPr>
          <a:xfrm>
            <a:off x="11353800" y="-3023"/>
            <a:ext cx="838200"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23B50813-6D17-2E4F-8A48-1FFF627A62B2}" type="slidenum">
              <a:rPr lang="en-US" smtClean="0"/>
              <a:pPr/>
              <a:t>‹#›</a:t>
            </a:fld>
            <a:endParaRPr lang="en-US" dirty="0"/>
          </a:p>
        </p:txBody>
      </p:sp>
      <p:sp>
        <p:nvSpPr>
          <p:cNvPr id="29" name="Rectangle 28">
            <a:extLst>
              <a:ext uri="{FF2B5EF4-FFF2-40B4-BE49-F238E27FC236}">
                <a16:creationId xmlns:a16="http://schemas.microsoft.com/office/drawing/2014/main" id="{DDB04640-CE63-3D4C-BACC-E0927E16CEED}"/>
              </a:ext>
            </a:extLst>
          </p:cNvPr>
          <p:cNvSpPr/>
          <p:nvPr userDrawn="1"/>
        </p:nvSpPr>
        <p:spPr>
          <a:xfrm>
            <a:off x="-1383065" y="5444065"/>
            <a:ext cx="569843" cy="569843"/>
          </a:xfrm>
          <a:prstGeom prst="rect">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6A5885F-3D2F-0847-B604-5FF49EE7B88F}"/>
              </a:ext>
            </a:extLst>
          </p:cNvPr>
          <p:cNvSpPr/>
          <p:nvPr userDrawn="1"/>
        </p:nvSpPr>
        <p:spPr>
          <a:xfrm>
            <a:off x="-1466287" y="5584871"/>
            <a:ext cx="747356" cy="323165"/>
          </a:xfrm>
          <a:prstGeom prst="rect">
            <a:avLst/>
          </a:prstGeom>
        </p:spPr>
        <p:txBody>
          <a:bodyPr wrap="square">
            <a:spAutoFit/>
          </a:bodyPr>
          <a:lstStyle/>
          <a:p>
            <a:pPr algn="ctr"/>
            <a:r>
              <a:rPr lang="en-US" sz="500" b="1" dirty="0">
                <a:solidFill>
                  <a:schemeClr val="bg1"/>
                </a:solidFill>
                <a:latin typeface="Century Gothic" panose="020B0502020202020204" pitchFamily="34" charset="0"/>
              </a:rPr>
              <a:t>FOR GOAL ACHIEVEMENTS ONLY</a:t>
            </a:r>
          </a:p>
        </p:txBody>
      </p:sp>
    </p:spTree>
    <p:extLst>
      <p:ext uri="{BB962C8B-B14F-4D97-AF65-F5344CB8AC3E}">
        <p14:creationId xmlns:p14="http://schemas.microsoft.com/office/powerpoint/2010/main" val="333761582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92" r:id="rId3"/>
    <p:sldLayoutId id="2147483693" r:id="rId4"/>
    <p:sldLayoutId id="2147483694" r:id="rId5"/>
    <p:sldLayoutId id="2147483691" r:id="rId6"/>
    <p:sldLayoutId id="2147483695" r:id="rId7"/>
    <p:sldLayoutId id="2147483696" r:id="rId8"/>
    <p:sldLayoutId id="2147483697" r:id="rId9"/>
    <p:sldLayoutId id="2147483707" r:id="rId10"/>
    <p:sldLayoutId id="2147483708" r:id="rId11"/>
    <p:sldLayoutId id="2147483702" r:id="rId12"/>
    <p:sldLayoutId id="2147483703" r:id="rId13"/>
    <p:sldLayoutId id="2147483706" r:id="rId14"/>
    <p:sldLayoutId id="2147483650" r:id="rId15"/>
    <p:sldLayoutId id="2147483652" r:id="rId16"/>
    <p:sldLayoutId id="2147483654" r:id="rId17"/>
    <p:sldLayoutId id="2147483690" r:id="rId18"/>
    <p:sldLayoutId id="2147483655" r:id="rId19"/>
    <p:sldLayoutId id="2147483720" r:id="rId20"/>
  </p:sldLayoutIdLst>
  <p:hf hdr="0" ftr="0" dt="0"/>
  <p:txStyles>
    <p:titleStyle>
      <a:lvl1pPr algn="l" defTabSz="914400" rtl="0" eaLnBrk="1" latinLnBrk="0" hangingPunct="1">
        <a:lnSpc>
          <a:spcPct val="90000"/>
        </a:lnSpc>
        <a:spcBef>
          <a:spcPct val="0"/>
        </a:spcBef>
        <a:buNone/>
        <a:defRPr sz="2400" b="1" kern="1200">
          <a:solidFill>
            <a:srgbClr val="293C45"/>
          </a:solidFill>
          <a:latin typeface="Century Gothic" panose="020B0502020202020204" pitchFamily="34" charset="0"/>
          <a:ea typeface="+mj-ea"/>
          <a:cs typeface="+mj-cs"/>
        </a:defRPr>
      </a:lvl1pPr>
    </p:titleStyle>
    <p:bodyStyle>
      <a:lvl1pPr marL="0" marR="0" indent="0" algn="l" defTabSz="914400" rtl="0" eaLnBrk="1" fontAlgn="auto" latinLnBrk="0" hangingPunct="1">
        <a:lnSpc>
          <a:spcPct val="100000"/>
        </a:lnSpc>
        <a:spcBef>
          <a:spcPts val="600"/>
        </a:spcBef>
        <a:spcAft>
          <a:spcPts val="600"/>
        </a:spcAft>
        <a:buClr>
          <a:srgbClr val="F26828"/>
        </a:buClr>
        <a:buSzTx/>
        <a:buFontTx/>
        <a:buNone/>
        <a:tabLst/>
        <a:defRPr lang="en-US" sz="1800" b="1" kern="1200" dirty="0">
          <a:solidFill>
            <a:srgbClr val="283C45"/>
          </a:solidFill>
          <a:latin typeface="Century Gothic" panose="020B0502020202020204" pitchFamily="34" charset="0"/>
          <a:ea typeface="+mn-ea"/>
          <a:cs typeface="+mn-cs"/>
        </a:defRPr>
      </a:lvl1pPr>
      <a:lvl2pPr marL="233363" indent="-227013" algn="l" defTabSz="914400" rtl="0" eaLnBrk="1" latinLnBrk="0" hangingPunct="1">
        <a:lnSpc>
          <a:spcPct val="100000"/>
        </a:lnSpc>
        <a:spcBef>
          <a:spcPts val="600"/>
        </a:spcBef>
        <a:spcAft>
          <a:spcPts val="600"/>
        </a:spcAft>
        <a:buClr>
          <a:srgbClr val="F26828"/>
        </a:buClr>
        <a:buFont typeface="Courier New" panose="02070309020205020404" pitchFamily="49" charset="0"/>
        <a:buChar char="o"/>
        <a:tabLst/>
        <a:defRPr sz="1800" kern="1200">
          <a:solidFill>
            <a:srgbClr val="283C45"/>
          </a:solidFill>
          <a:latin typeface="Century Gothic" panose="020B0502020202020204" pitchFamily="34" charset="0"/>
          <a:ea typeface="+mn-ea"/>
          <a:cs typeface="+mn-cs"/>
        </a:defRPr>
      </a:lvl2pPr>
      <a:lvl3pPr marL="0" marR="0" indent="-285750" algn="l" defTabSz="914400" rtl="0" eaLnBrk="1" fontAlgn="auto" latinLnBrk="0" hangingPunct="1">
        <a:lnSpc>
          <a:spcPct val="100000"/>
        </a:lnSpc>
        <a:spcBef>
          <a:spcPts val="600"/>
        </a:spcBef>
        <a:spcAft>
          <a:spcPts val="600"/>
        </a:spcAft>
        <a:buClr>
          <a:srgbClr val="F26828"/>
        </a:buClr>
        <a:buSzTx/>
        <a:buFont typeface="Courier New" panose="02070309020205020404" pitchFamily="49" charset="0"/>
        <a:buChar char="o"/>
        <a:tabLst/>
        <a:defRPr sz="1800" kern="1200">
          <a:solidFill>
            <a:srgbClr val="283C45"/>
          </a:solidFill>
          <a:latin typeface="Century Gothic" panose="020B0502020202020204" pitchFamily="34" charset="0"/>
          <a:ea typeface="+mn-ea"/>
          <a:cs typeface="+mn-cs"/>
        </a:defRPr>
      </a:lvl3pPr>
      <a:lvl4pPr marL="233363" indent="-227013" algn="l" defTabSz="914400" rtl="0" eaLnBrk="1" latinLnBrk="0" hangingPunct="1">
        <a:lnSpc>
          <a:spcPct val="100000"/>
        </a:lnSpc>
        <a:spcBef>
          <a:spcPts val="600"/>
        </a:spcBef>
        <a:spcAft>
          <a:spcPts val="600"/>
        </a:spcAft>
        <a:buClr>
          <a:srgbClr val="F26828"/>
        </a:buClr>
        <a:buFont typeface="Courier New" panose="02070309020205020404" pitchFamily="49" charset="0"/>
        <a:buChar char="o"/>
        <a:tabLst/>
        <a:defRPr sz="1800" kern="1200">
          <a:solidFill>
            <a:srgbClr val="283C45"/>
          </a:solidFill>
          <a:latin typeface="Century Gothic" panose="020B0502020202020204" pitchFamily="34" charset="0"/>
          <a:ea typeface="+mn-ea"/>
          <a:cs typeface="+mn-cs"/>
        </a:defRPr>
      </a:lvl4pPr>
      <a:lvl5pPr marL="520700" marR="0" indent="-233363" algn="l" defTabSz="914400" rtl="0" eaLnBrk="1" fontAlgn="auto" latinLnBrk="0" hangingPunct="1">
        <a:lnSpc>
          <a:spcPct val="90000"/>
        </a:lnSpc>
        <a:spcBef>
          <a:spcPts val="600"/>
        </a:spcBef>
        <a:spcAft>
          <a:spcPts val="600"/>
        </a:spcAft>
        <a:buClr>
          <a:srgbClr val="F26828"/>
        </a:buClr>
        <a:buSzTx/>
        <a:buFont typeface="System Font Regular"/>
        <a:buChar char="–"/>
        <a:tabLst/>
        <a:defRPr sz="1800" kern="1200">
          <a:solidFill>
            <a:srgbClr val="283C45"/>
          </a:solidFill>
          <a:latin typeface="Century Gothic Pro" panose="020B0502020202020204" pitchFamily="34" charset="0"/>
          <a:ea typeface="+mn-ea"/>
          <a:cs typeface="+mn-cs"/>
        </a:defRPr>
      </a:lvl5pPr>
      <a:lvl6pPr marL="0" indent="-690563" algn="l" defTabSz="914400" rtl="0" eaLnBrk="1" latinLnBrk="0" hangingPunct="1">
        <a:lnSpc>
          <a:spcPct val="90000"/>
        </a:lnSpc>
        <a:spcBef>
          <a:spcPts val="600"/>
        </a:spcBef>
        <a:spcAft>
          <a:spcPts val="600"/>
        </a:spcAft>
        <a:buClr>
          <a:srgbClr val="F26828"/>
        </a:buClr>
        <a:buFont typeface="Arial" panose="020B0604020202020204" pitchFamily="34" charset="0"/>
        <a:buChar char="•"/>
        <a:tabLst/>
        <a:defRPr sz="1800" kern="1200">
          <a:solidFill>
            <a:srgbClr val="283C45"/>
          </a:solidFill>
          <a:latin typeface="Century Gothic" panose="020B0502020202020204"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7E9FC701-E15D-251F-0C61-18962E03B743}"/>
              </a:ext>
            </a:extLst>
          </p:cNvPr>
          <p:cNvPicPr>
            <a:picLocks noChangeAspect="1"/>
          </p:cNvPicPr>
          <p:nvPr userDrawn="1"/>
        </p:nvPicPr>
        <p:blipFill>
          <a:blip r:embed="rId4"/>
          <a:stretch>
            <a:fillRect/>
          </a:stretch>
        </p:blipFill>
        <p:spPr>
          <a:xfrm>
            <a:off x="3048" y="-1"/>
            <a:ext cx="12185902" cy="6857999"/>
          </a:xfrm>
          <a:prstGeom prst="rect">
            <a:avLst/>
          </a:prstGeom>
        </p:spPr>
      </p:pic>
      <p:sp>
        <p:nvSpPr>
          <p:cNvPr id="6" name="Slide Number Placeholder 5">
            <a:extLst>
              <a:ext uri="{FF2B5EF4-FFF2-40B4-BE49-F238E27FC236}">
                <a16:creationId xmlns:a16="http://schemas.microsoft.com/office/drawing/2014/main" id="{D31E4830-ED69-0E48-B163-757D87A25337}"/>
              </a:ext>
            </a:extLst>
          </p:cNvPr>
          <p:cNvSpPr>
            <a:spLocks noGrp="1"/>
          </p:cNvSpPr>
          <p:nvPr>
            <p:ph type="sldNum" sz="quarter" idx="4"/>
          </p:nvPr>
        </p:nvSpPr>
        <p:spPr>
          <a:xfrm>
            <a:off x="11353800" y="-3023"/>
            <a:ext cx="838200"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23B50813-6D17-2E4F-8A48-1FFF627A62B2}" type="slidenum">
              <a:rPr lang="en-US" smtClean="0"/>
              <a:pPr/>
              <a:t>‹#›</a:t>
            </a:fld>
            <a:endParaRPr lang="en-US" dirty="0"/>
          </a:p>
        </p:txBody>
      </p:sp>
      <p:sp>
        <p:nvSpPr>
          <p:cNvPr id="7" name="Rectangle 6">
            <a:extLst>
              <a:ext uri="{FF2B5EF4-FFF2-40B4-BE49-F238E27FC236}">
                <a16:creationId xmlns:a16="http://schemas.microsoft.com/office/drawing/2014/main" id="{A328BFA3-86A1-9448-B60B-A6E546BF7222}"/>
              </a:ext>
            </a:extLst>
          </p:cNvPr>
          <p:cNvSpPr/>
          <p:nvPr userDrawn="1"/>
        </p:nvSpPr>
        <p:spPr>
          <a:xfrm>
            <a:off x="-718931" y="-6046"/>
            <a:ext cx="569843" cy="569843"/>
          </a:xfrm>
          <a:prstGeom prst="rect">
            <a:avLst/>
          </a:prstGeom>
          <a:solidFill>
            <a:srgbClr val="F26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E855052-D9A9-804D-B22E-18A0549501FC}"/>
              </a:ext>
            </a:extLst>
          </p:cNvPr>
          <p:cNvSpPr/>
          <p:nvPr userDrawn="1"/>
        </p:nvSpPr>
        <p:spPr>
          <a:xfrm>
            <a:off x="-718931" y="675218"/>
            <a:ext cx="569843" cy="569843"/>
          </a:xfrm>
          <a:prstGeom prst="rect">
            <a:avLst/>
          </a:prstGeom>
          <a:solidFill>
            <a:srgbClr val="DC5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885F6C7-F7F8-9A46-A9C6-B3A76BDCBADD}"/>
              </a:ext>
            </a:extLst>
          </p:cNvPr>
          <p:cNvSpPr/>
          <p:nvPr userDrawn="1"/>
        </p:nvSpPr>
        <p:spPr>
          <a:xfrm>
            <a:off x="-718931" y="1356482"/>
            <a:ext cx="569843" cy="569843"/>
          </a:xfrm>
          <a:prstGeom prst="rect">
            <a:avLst/>
          </a:prstGeom>
          <a:solidFill>
            <a:srgbClr val="F18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F4ED82D-BE6B-A048-BDED-1B225906EEFF}"/>
              </a:ext>
            </a:extLst>
          </p:cNvPr>
          <p:cNvSpPr/>
          <p:nvPr userDrawn="1"/>
        </p:nvSpPr>
        <p:spPr>
          <a:xfrm>
            <a:off x="-718931" y="2037746"/>
            <a:ext cx="569843" cy="569843"/>
          </a:xfrm>
          <a:prstGeom prst="rect">
            <a:avLst/>
          </a:prstGeom>
          <a:solidFill>
            <a:srgbClr val="F89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9CD9FB6-E1B0-6840-87CF-340DFEC04BF2}"/>
              </a:ext>
            </a:extLst>
          </p:cNvPr>
          <p:cNvSpPr/>
          <p:nvPr userDrawn="1"/>
        </p:nvSpPr>
        <p:spPr>
          <a:xfrm>
            <a:off x="-718931" y="2723322"/>
            <a:ext cx="569843" cy="569843"/>
          </a:xfrm>
          <a:prstGeom prst="rect">
            <a:avLst/>
          </a:prstGeom>
          <a:solidFill>
            <a:srgbClr val="FDC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A74B12F-77D3-2E40-8909-F4A7922F23E1}"/>
              </a:ext>
            </a:extLst>
          </p:cNvPr>
          <p:cNvSpPr/>
          <p:nvPr userDrawn="1"/>
        </p:nvSpPr>
        <p:spPr>
          <a:xfrm>
            <a:off x="-1381541" y="-6046"/>
            <a:ext cx="569843" cy="569843"/>
          </a:xfrm>
          <a:prstGeom prst="rect">
            <a:avLst/>
          </a:prstGeom>
          <a:solidFill>
            <a:srgbClr val="5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B522282-AF9D-CF45-9757-2D74B757BCF0}"/>
              </a:ext>
            </a:extLst>
          </p:cNvPr>
          <p:cNvSpPr/>
          <p:nvPr userDrawn="1"/>
        </p:nvSpPr>
        <p:spPr>
          <a:xfrm>
            <a:off x="-1381541" y="676296"/>
            <a:ext cx="569843" cy="569843"/>
          </a:xfrm>
          <a:prstGeom prst="rect">
            <a:avLst/>
          </a:prstGeom>
          <a:solidFill>
            <a:srgbClr val="46A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6D8B016-EA63-2E45-BF14-C96350A0912F}"/>
              </a:ext>
            </a:extLst>
          </p:cNvPr>
          <p:cNvSpPr/>
          <p:nvPr userDrawn="1"/>
        </p:nvSpPr>
        <p:spPr>
          <a:xfrm>
            <a:off x="-1381541" y="1358638"/>
            <a:ext cx="569843" cy="569843"/>
          </a:xfrm>
          <a:prstGeom prst="rect">
            <a:avLst/>
          </a:prstGeom>
          <a:solidFill>
            <a:srgbClr val="65C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3E2CCDC-7AF3-AF44-994B-6DEFCA81AB6B}"/>
              </a:ext>
            </a:extLst>
          </p:cNvPr>
          <p:cNvSpPr/>
          <p:nvPr userDrawn="1"/>
        </p:nvSpPr>
        <p:spPr>
          <a:xfrm>
            <a:off x="-1381541" y="2040980"/>
            <a:ext cx="569843" cy="569843"/>
          </a:xfrm>
          <a:prstGeom prst="rect">
            <a:avLst/>
          </a:prstGeom>
          <a:solidFill>
            <a:srgbClr val="97D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94D6E9D-C94A-FA4E-AA33-144BEAE2A084}"/>
              </a:ext>
            </a:extLst>
          </p:cNvPr>
          <p:cNvSpPr/>
          <p:nvPr userDrawn="1"/>
        </p:nvSpPr>
        <p:spPr>
          <a:xfrm>
            <a:off x="-1381541" y="2723322"/>
            <a:ext cx="569843" cy="569843"/>
          </a:xfrm>
          <a:prstGeom prst="rect">
            <a:avLst/>
          </a:prstGeom>
          <a:solidFill>
            <a:srgbClr val="CDE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79F1D68-F6CC-4D43-856A-66BD51385CDA}"/>
              </a:ext>
            </a:extLst>
          </p:cNvPr>
          <p:cNvSpPr/>
          <p:nvPr userDrawn="1"/>
        </p:nvSpPr>
        <p:spPr>
          <a:xfrm>
            <a:off x="-723901" y="3400274"/>
            <a:ext cx="569843" cy="569843"/>
          </a:xfrm>
          <a:prstGeom prst="rect">
            <a:avLst/>
          </a:prstGeom>
          <a:solidFill>
            <a:srgbClr val="2A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EA2CE53-6F23-204B-9ECD-536EC32173DA}"/>
              </a:ext>
            </a:extLst>
          </p:cNvPr>
          <p:cNvSpPr/>
          <p:nvPr userDrawn="1"/>
        </p:nvSpPr>
        <p:spPr>
          <a:xfrm>
            <a:off x="-723901" y="4081538"/>
            <a:ext cx="569843" cy="569843"/>
          </a:xfrm>
          <a:prstGeom prst="rect">
            <a:avLst/>
          </a:prstGeom>
          <a:solidFill>
            <a:srgbClr val="18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ACB49F45-CE00-8341-90A8-4D2D08266AF8}"/>
              </a:ext>
            </a:extLst>
          </p:cNvPr>
          <p:cNvSpPr/>
          <p:nvPr userDrawn="1"/>
        </p:nvSpPr>
        <p:spPr>
          <a:xfrm>
            <a:off x="-723901" y="4762802"/>
            <a:ext cx="569843" cy="569843"/>
          </a:xfrm>
          <a:prstGeom prst="rect">
            <a:avLst/>
          </a:prstGeom>
          <a:solidFill>
            <a:srgbClr val="404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5429A99-80F9-F648-96AA-66BC1E6E43A2}"/>
              </a:ext>
            </a:extLst>
          </p:cNvPr>
          <p:cNvSpPr/>
          <p:nvPr userDrawn="1"/>
        </p:nvSpPr>
        <p:spPr>
          <a:xfrm>
            <a:off x="-723901" y="5444066"/>
            <a:ext cx="569843" cy="569843"/>
          </a:xfrm>
          <a:prstGeom prst="rect">
            <a:avLst/>
          </a:prstGeom>
          <a:solidFill>
            <a:srgbClr val="646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919186E-0E38-7247-B991-51C9E1305459}"/>
              </a:ext>
            </a:extLst>
          </p:cNvPr>
          <p:cNvSpPr/>
          <p:nvPr userDrawn="1"/>
        </p:nvSpPr>
        <p:spPr>
          <a:xfrm>
            <a:off x="-723901" y="6125330"/>
            <a:ext cx="569843" cy="569843"/>
          </a:xfrm>
          <a:prstGeom prst="rect">
            <a:avLst/>
          </a:prstGeom>
          <a:solidFill>
            <a:srgbClr val="C3C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ooter Placeholder 4">
            <a:extLst>
              <a:ext uri="{FF2B5EF4-FFF2-40B4-BE49-F238E27FC236}">
                <a16:creationId xmlns:a16="http://schemas.microsoft.com/office/drawing/2014/main" id="{00FF5A5A-7984-4347-AFCC-077AFACFC40B}"/>
              </a:ext>
            </a:extLst>
          </p:cNvPr>
          <p:cNvSpPr txBox="1">
            <a:spLocks/>
          </p:cNvSpPr>
          <p:nvPr userDrawn="1"/>
        </p:nvSpPr>
        <p:spPr>
          <a:xfrm>
            <a:off x="0" y="633004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lumMod val="50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chemeClr val="tx1"/>
                </a:solidFill>
              </a:rPr>
              <a:t>CONFIDENTIAL</a:t>
            </a:r>
          </a:p>
        </p:txBody>
      </p:sp>
      <p:sp>
        <p:nvSpPr>
          <p:cNvPr id="30" name="Rectangle 29">
            <a:extLst>
              <a:ext uri="{FF2B5EF4-FFF2-40B4-BE49-F238E27FC236}">
                <a16:creationId xmlns:a16="http://schemas.microsoft.com/office/drawing/2014/main" id="{D1B1067C-E6A7-9449-8DC0-634285A40EAA}"/>
              </a:ext>
            </a:extLst>
          </p:cNvPr>
          <p:cNvSpPr/>
          <p:nvPr userDrawn="1"/>
        </p:nvSpPr>
        <p:spPr>
          <a:xfrm>
            <a:off x="-1381541" y="3400274"/>
            <a:ext cx="569843" cy="569843"/>
          </a:xfrm>
          <a:prstGeom prst="rect">
            <a:avLst/>
          </a:prstGeom>
          <a:solidFill>
            <a:srgbClr val="EDE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F98FA4D-4C22-894E-992B-FF614A7010F6}"/>
              </a:ext>
            </a:extLst>
          </p:cNvPr>
          <p:cNvSpPr/>
          <p:nvPr userDrawn="1"/>
        </p:nvSpPr>
        <p:spPr>
          <a:xfrm>
            <a:off x="-1381541" y="4081538"/>
            <a:ext cx="569843" cy="569843"/>
          </a:xfrm>
          <a:prstGeom prst="rect">
            <a:avLst/>
          </a:prstGeom>
          <a:solidFill>
            <a:srgbClr val="AA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6C2E1C8-C727-6E41-AF04-C0A0BEF0B5C8}"/>
              </a:ext>
            </a:extLst>
          </p:cNvPr>
          <p:cNvSpPr/>
          <p:nvPr userDrawn="1"/>
        </p:nvSpPr>
        <p:spPr>
          <a:xfrm>
            <a:off x="-1381541" y="4762802"/>
            <a:ext cx="569843" cy="569843"/>
          </a:xfrm>
          <a:prstGeom prst="rect">
            <a:avLst/>
          </a:prstGeom>
          <a:solidFill>
            <a:srgbClr val="E4E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0AD038A-4F79-2F43-930C-1881222A837F}"/>
              </a:ext>
            </a:extLst>
          </p:cNvPr>
          <p:cNvSpPr/>
          <p:nvPr userDrawn="1"/>
        </p:nvSpPr>
        <p:spPr>
          <a:xfrm>
            <a:off x="-1383065" y="5444065"/>
            <a:ext cx="569843" cy="569843"/>
          </a:xfrm>
          <a:prstGeom prst="rect">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6ABBCF4-307D-8449-9AF5-C8DBB9A5CE24}"/>
              </a:ext>
            </a:extLst>
          </p:cNvPr>
          <p:cNvSpPr/>
          <p:nvPr userDrawn="1"/>
        </p:nvSpPr>
        <p:spPr>
          <a:xfrm>
            <a:off x="-1466287" y="5584871"/>
            <a:ext cx="747356" cy="323165"/>
          </a:xfrm>
          <a:prstGeom prst="rect">
            <a:avLst/>
          </a:prstGeom>
        </p:spPr>
        <p:txBody>
          <a:bodyPr wrap="square">
            <a:spAutoFit/>
          </a:bodyPr>
          <a:lstStyle/>
          <a:p>
            <a:pPr algn="ctr"/>
            <a:r>
              <a:rPr lang="en-US" sz="500" b="1" dirty="0">
                <a:solidFill>
                  <a:schemeClr val="bg1"/>
                </a:solidFill>
                <a:latin typeface="Century Gothic" panose="020B0502020202020204" pitchFamily="34" charset="0"/>
              </a:rPr>
              <a:t>FOR GOAL ACHIEVEMENTS ONLY</a:t>
            </a:r>
          </a:p>
        </p:txBody>
      </p:sp>
    </p:spTree>
    <p:extLst>
      <p:ext uri="{BB962C8B-B14F-4D97-AF65-F5344CB8AC3E}">
        <p14:creationId xmlns:p14="http://schemas.microsoft.com/office/powerpoint/2010/main" val="1515655394"/>
      </p:ext>
    </p:extLst>
  </p:cSld>
  <p:clrMap bg1="lt1" tx1="dk1" bg2="lt2" tx2="dk2" accent1="accent1" accent2="accent2" accent3="accent3" accent4="accent4" accent5="accent5" accent6="accent6" hlink="hlink" folHlink="folHlink"/>
  <p:sldLayoutIdLst>
    <p:sldLayoutId id="2147483699" r:id="rId1"/>
    <p:sldLayoutId id="2147483704" r:id="rId2"/>
  </p:sldLayoutIdLst>
  <p:hf hdr="0" ftr="0" dt="0"/>
  <p:txStyles>
    <p:titleStyle>
      <a:lvl1pPr algn="l" defTabSz="914400" rtl="0" eaLnBrk="1" latinLnBrk="0" hangingPunct="1">
        <a:lnSpc>
          <a:spcPct val="90000"/>
        </a:lnSpc>
        <a:spcBef>
          <a:spcPct val="0"/>
        </a:spcBef>
        <a:buNone/>
        <a:defRPr sz="2400" b="1" kern="1200">
          <a:solidFill>
            <a:srgbClr val="293C45"/>
          </a:solidFill>
          <a:latin typeface="Century Gothic" panose="020B0502020202020204" pitchFamily="34" charset="0"/>
          <a:ea typeface="+mj-ea"/>
          <a:cs typeface="+mj-cs"/>
        </a:defRPr>
      </a:lvl1pPr>
    </p:titleStyle>
    <p:bodyStyle>
      <a:lvl1pPr marL="0" marR="0" indent="0" algn="l" defTabSz="914400" rtl="0" eaLnBrk="1" fontAlgn="auto" latinLnBrk="0" hangingPunct="1">
        <a:lnSpc>
          <a:spcPct val="90000"/>
        </a:lnSpc>
        <a:spcBef>
          <a:spcPts val="1000"/>
        </a:spcBef>
        <a:spcAft>
          <a:spcPts val="600"/>
        </a:spcAft>
        <a:buClrTx/>
        <a:buSzTx/>
        <a:buFontTx/>
        <a:buNone/>
        <a:tabLst/>
        <a:defRPr sz="1800" b="1" kern="1200">
          <a:solidFill>
            <a:srgbClr val="293C46"/>
          </a:solidFill>
          <a:latin typeface="Century Gothic" panose="020B0502020202020204" pitchFamily="34" charset="0"/>
          <a:ea typeface="+mn-ea"/>
          <a:cs typeface="+mn-cs"/>
        </a:defRPr>
      </a:lvl1pPr>
      <a:lvl2pPr marL="465138" indent="-227013" algn="l" defTabSz="914400" rtl="0" eaLnBrk="1" latinLnBrk="0" hangingPunct="1">
        <a:lnSpc>
          <a:spcPct val="90000"/>
        </a:lnSpc>
        <a:spcBef>
          <a:spcPts val="500"/>
        </a:spcBef>
        <a:spcAft>
          <a:spcPts val="600"/>
        </a:spcAft>
        <a:buClr>
          <a:srgbClr val="E25F2B"/>
        </a:buClr>
        <a:buFont typeface="Courier New" panose="02070309020205020404" pitchFamily="49" charset="0"/>
        <a:buChar char="o"/>
        <a:tabLst/>
        <a:defRPr sz="1800" kern="1200">
          <a:solidFill>
            <a:srgbClr val="293C46"/>
          </a:solidFill>
          <a:latin typeface="Century Gothic" panose="020B0502020202020204" pitchFamily="34" charset="0"/>
          <a:ea typeface="+mn-ea"/>
          <a:cs typeface="+mn-cs"/>
        </a:defRPr>
      </a:lvl2pPr>
      <a:lvl3pPr marL="693738" marR="0" indent="-228600" algn="l" defTabSz="914400" rtl="0" eaLnBrk="1" fontAlgn="auto" latinLnBrk="0" hangingPunct="1">
        <a:lnSpc>
          <a:spcPct val="90000"/>
        </a:lnSpc>
        <a:spcBef>
          <a:spcPts val="500"/>
        </a:spcBef>
        <a:spcAft>
          <a:spcPts val="600"/>
        </a:spcAft>
        <a:buClr>
          <a:srgbClr val="E25F2B"/>
        </a:buClr>
        <a:buSzTx/>
        <a:buFont typeface="Arial" panose="020B0604020202020204" pitchFamily="34" charset="0"/>
        <a:buChar char="•"/>
        <a:tabLst/>
        <a:defRPr sz="1800" kern="1200">
          <a:solidFill>
            <a:srgbClr val="293C46"/>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28BFA3-86A1-9448-B60B-A6E546BF7222}"/>
              </a:ext>
            </a:extLst>
          </p:cNvPr>
          <p:cNvSpPr/>
          <p:nvPr userDrawn="1"/>
        </p:nvSpPr>
        <p:spPr>
          <a:xfrm>
            <a:off x="-718931" y="-6046"/>
            <a:ext cx="569843" cy="569843"/>
          </a:xfrm>
          <a:prstGeom prst="rect">
            <a:avLst/>
          </a:prstGeom>
          <a:solidFill>
            <a:srgbClr val="F26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E855052-D9A9-804D-B22E-18A0549501FC}"/>
              </a:ext>
            </a:extLst>
          </p:cNvPr>
          <p:cNvSpPr/>
          <p:nvPr userDrawn="1"/>
        </p:nvSpPr>
        <p:spPr>
          <a:xfrm>
            <a:off x="-718931" y="675218"/>
            <a:ext cx="569843" cy="569843"/>
          </a:xfrm>
          <a:prstGeom prst="rect">
            <a:avLst/>
          </a:prstGeom>
          <a:solidFill>
            <a:srgbClr val="DC5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885F6C7-F7F8-9A46-A9C6-B3A76BDCBADD}"/>
              </a:ext>
            </a:extLst>
          </p:cNvPr>
          <p:cNvSpPr/>
          <p:nvPr userDrawn="1"/>
        </p:nvSpPr>
        <p:spPr>
          <a:xfrm>
            <a:off x="-718931" y="1356482"/>
            <a:ext cx="569843" cy="569843"/>
          </a:xfrm>
          <a:prstGeom prst="rect">
            <a:avLst/>
          </a:prstGeom>
          <a:solidFill>
            <a:srgbClr val="F18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F4ED82D-BE6B-A048-BDED-1B225906EEFF}"/>
              </a:ext>
            </a:extLst>
          </p:cNvPr>
          <p:cNvSpPr/>
          <p:nvPr userDrawn="1"/>
        </p:nvSpPr>
        <p:spPr>
          <a:xfrm>
            <a:off x="-718931" y="2037746"/>
            <a:ext cx="569843" cy="569843"/>
          </a:xfrm>
          <a:prstGeom prst="rect">
            <a:avLst/>
          </a:prstGeom>
          <a:solidFill>
            <a:srgbClr val="F89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9CD9FB6-E1B0-6840-87CF-340DFEC04BF2}"/>
              </a:ext>
            </a:extLst>
          </p:cNvPr>
          <p:cNvSpPr/>
          <p:nvPr userDrawn="1"/>
        </p:nvSpPr>
        <p:spPr>
          <a:xfrm>
            <a:off x="-718931" y="2723322"/>
            <a:ext cx="569843" cy="569843"/>
          </a:xfrm>
          <a:prstGeom prst="rect">
            <a:avLst/>
          </a:prstGeom>
          <a:solidFill>
            <a:srgbClr val="FDC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A74B12F-77D3-2E40-8909-F4A7922F23E1}"/>
              </a:ext>
            </a:extLst>
          </p:cNvPr>
          <p:cNvSpPr/>
          <p:nvPr userDrawn="1"/>
        </p:nvSpPr>
        <p:spPr>
          <a:xfrm>
            <a:off x="-1381541" y="-6046"/>
            <a:ext cx="569843" cy="569843"/>
          </a:xfrm>
          <a:prstGeom prst="rect">
            <a:avLst/>
          </a:prstGeom>
          <a:solidFill>
            <a:srgbClr val="5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B522282-AF9D-CF45-9757-2D74B757BCF0}"/>
              </a:ext>
            </a:extLst>
          </p:cNvPr>
          <p:cNvSpPr/>
          <p:nvPr userDrawn="1"/>
        </p:nvSpPr>
        <p:spPr>
          <a:xfrm>
            <a:off x="-1381541" y="676296"/>
            <a:ext cx="569843" cy="569843"/>
          </a:xfrm>
          <a:prstGeom prst="rect">
            <a:avLst/>
          </a:prstGeom>
          <a:solidFill>
            <a:srgbClr val="46A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6D8B016-EA63-2E45-BF14-C96350A0912F}"/>
              </a:ext>
            </a:extLst>
          </p:cNvPr>
          <p:cNvSpPr/>
          <p:nvPr userDrawn="1"/>
        </p:nvSpPr>
        <p:spPr>
          <a:xfrm>
            <a:off x="-1381541" y="1358638"/>
            <a:ext cx="569843" cy="569843"/>
          </a:xfrm>
          <a:prstGeom prst="rect">
            <a:avLst/>
          </a:prstGeom>
          <a:solidFill>
            <a:srgbClr val="65C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3E2CCDC-7AF3-AF44-994B-6DEFCA81AB6B}"/>
              </a:ext>
            </a:extLst>
          </p:cNvPr>
          <p:cNvSpPr/>
          <p:nvPr userDrawn="1"/>
        </p:nvSpPr>
        <p:spPr>
          <a:xfrm>
            <a:off x="-1381541" y="2040980"/>
            <a:ext cx="569843" cy="569843"/>
          </a:xfrm>
          <a:prstGeom prst="rect">
            <a:avLst/>
          </a:prstGeom>
          <a:solidFill>
            <a:srgbClr val="97D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94D6E9D-C94A-FA4E-AA33-144BEAE2A084}"/>
              </a:ext>
            </a:extLst>
          </p:cNvPr>
          <p:cNvSpPr/>
          <p:nvPr userDrawn="1"/>
        </p:nvSpPr>
        <p:spPr>
          <a:xfrm>
            <a:off x="-1381541" y="2723322"/>
            <a:ext cx="569843" cy="569843"/>
          </a:xfrm>
          <a:prstGeom prst="rect">
            <a:avLst/>
          </a:prstGeom>
          <a:solidFill>
            <a:srgbClr val="CDE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79F1D68-F6CC-4D43-856A-66BD51385CDA}"/>
              </a:ext>
            </a:extLst>
          </p:cNvPr>
          <p:cNvSpPr/>
          <p:nvPr userDrawn="1"/>
        </p:nvSpPr>
        <p:spPr>
          <a:xfrm>
            <a:off x="-723901" y="3400274"/>
            <a:ext cx="569843" cy="569843"/>
          </a:xfrm>
          <a:prstGeom prst="rect">
            <a:avLst/>
          </a:prstGeom>
          <a:solidFill>
            <a:srgbClr val="293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EA2CE53-6F23-204B-9ECD-536EC32173DA}"/>
              </a:ext>
            </a:extLst>
          </p:cNvPr>
          <p:cNvSpPr/>
          <p:nvPr userDrawn="1"/>
        </p:nvSpPr>
        <p:spPr>
          <a:xfrm>
            <a:off x="-723901" y="4081538"/>
            <a:ext cx="569843" cy="569843"/>
          </a:xfrm>
          <a:prstGeom prst="rect">
            <a:avLst/>
          </a:prstGeom>
          <a:solidFill>
            <a:srgbClr val="18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ACB49F45-CE00-8341-90A8-4D2D08266AF8}"/>
              </a:ext>
            </a:extLst>
          </p:cNvPr>
          <p:cNvSpPr/>
          <p:nvPr userDrawn="1"/>
        </p:nvSpPr>
        <p:spPr>
          <a:xfrm>
            <a:off x="-723901" y="4762802"/>
            <a:ext cx="569843" cy="569843"/>
          </a:xfrm>
          <a:prstGeom prst="rect">
            <a:avLst/>
          </a:prstGeom>
          <a:solidFill>
            <a:srgbClr val="404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5429A99-80F9-F648-96AA-66BC1E6E43A2}"/>
              </a:ext>
            </a:extLst>
          </p:cNvPr>
          <p:cNvSpPr/>
          <p:nvPr userDrawn="1"/>
        </p:nvSpPr>
        <p:spPr>
          <a:xfrm>
            <a:off x="-723901" y="5444066"/>
            <a:ext cx="569843" cy="569843"/>
          </a:xfrm>
          <a:prstGeom prst="rect">
            <a:avLst/>
          </a:prstGeom>
          <a:solidFill>
            <a:srgbClr val="646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919186E-0E38-7247-B991-51C9E1305459}"/>
              </a:ext>
            </a:extLst>
          </p:cNvPr>
          <p:cNvSpPr/>
          <p:nvPr userDrawn="1"/>
        </p:nvSpPr>
        <p:spPr>
          <a:xfrm>
            <a:off x="-723901" y="6125330"/>
            <a:ext cx="569843" cy="569843"/>
          </a:xfrm>
          <a:prstGeom prst="rect">
            <a:avLst/>
          </a:prstGeom>
          <a:solidFill>
            <a:srgbClr val="C3C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ooter Placeholder 4">
            <a:extLst>
              <a:ext uri="{FF2B5EF4-FFF2-40B4-BE49-F238E27FC236}">
                <a16:creationId xmlns:a16="http://schemas.microsoft.com/office/drawing/2014/main" id="{00FF5A5A-7984-4347-AFCC-077AFACFC40B}"/>
              </a:ext>
            </a:extLst>
          </p:cNvPr>
          <p:cNvSpPr txBox="1">
            <a:spLocks/>
          </p:cNvSpPr>
          <p:nvPr userDrawn="1"/>
        </p:nvSpPr>
        <p:spPr>
          <a:xfrm>
            <a:off x="0" y="649287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lumMod val="50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chemeClr val="bg1"/>
                </a:solidFill>
              </a:rPr>
              <a:t>CONFIDENTIAL</a:t>
            </a:r>
          </a:p>
        </p:txBody>
      </p:sp>
      <p:sp>
        <p:nvSpPr>
          <p:cNvPr id="30" name="Rectangle 29">
            <a:extLst>
              <a:ext uri="{FF2B5EF4-FFF2-40B4-BE49-F238E27FC236}">
                <a16:creationId xmlns:a16="http://schemas.microsoft.com/office/drawing/2014/main" id="{D1B1067C-E6A7-9449-8DC0-634285A40EAA}"/>
              </a:ext>
            </a:extLst>
          </p:cNvPr>
          <p:cNvSpPr/>
          <p:nvPr userDrawn="1"/>
        </p:nvSpPr>
        <p:spPr>
          <a:xfrm>
            <a:off x="-1381541" y="3400274"/>
            <a:ext cx="569843" cy="569843"/>
          </a:xfrm>
          <a:prstGeom prst="rect">
            <a:avLst/>
          </a:prstGeom>
          <a:solidFill>
            <a:srgbClr val="E9E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F98FA4D-4C22-894E-992B-FF614A7010F6}"/>
              </a:ext>
            </a:extLst>
          </p:cNvPr>
          <p:cNvSpPr/>
          <p:nvPr userDrawn="1"/>
        </p:nvSpPr>
        <p:spPr>
          <a:xfrm>
            <a:off x="-1381541" y="4081538"/>
            <a:ext cx="569843" cy="569843"/>
          </a:xfrm>
          <a:prstGeom prst="rect">
            <a:avLst/>
          </a:prstGeom>
          <a:solidFill>
            <a:srgbClr val="962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6C2E1C8-C727-6E41-AF04-C0A0BEF0B5C8}"/>
              </a:ext>
            </a:extLst>
          </p:cNvPr>
          <p:cNvSpPr/>
          <p:nvPr userDrawn="1"/>
        </p:nvSpPr>
        <p:spPr>
          <a:xfrm>
            <a:off x="-1381541" y="4762802"/>
            <a:ext cx="569843" cy="569843"/>
          </a:xfrm>
          <a:prstGeom prst="rect">
            <a:avLst/>
          </a:prstGeom>
          <a:solidFill>
            <a:srgbClr val="E4E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7A1591D-D5CA-774B-A07B-40C150FABC0B}"/>
              </a:ext>
            </a:extLst>
          </p:cNvPr>
          <p:cNvSpPr/>
          <p:nvPr userDrawn="1"/>
        </p:nvSpPr>
        <p:spPr>
          <a:xfrm>
            <a:off x="-1383065" y="5444065"/>
            <a:ext cx="569843" cy="569843"/>
          </a:xfrm>
          <a:prstGeom prst="rect">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7E59D8D-FC67-2342-A561-762965D2D15D}"/>
              </a:ext>
            </a:extLst>
          </p:cNvPr>
          <p:cNvSpPr/>
          <p:nvPr userDrawn="1"/>
        </p:nvSpPr>
        <p:spPr>
          <a:xfrm>
            <a:off x="-1466287" y="5584871"/>
            <a:ext cx="747356" cy="323165"/>
          </a:xfrm>
          <a:prstGeom prst="rect">
            <a:avLst/>
          </a:prstGeom>
        </p:spPr>
        <p:txBody>
          <a:bodyPr wrap="square">
            <a:spAutoFit/>
          </a:bodyPr>
          <a:lstStyle/>
          <a:p>
            <a:pPr algn="ctr"/>
            <a:r>
              <a:rPr lang="en-US" sz="500" b="1" dirty="0">
                <a:solidFill>
                  <a:schemeClr val="bg1"/>
                </a:solidFill>
                <a:latin typeface="Century Gothic" panose="020B0502020202020204" pitchFamily="34" charset="0"/>
              </a:rPr>
              <a:t>FOR GOAL ACHIEVEMENTS ONLY</a:t>
            </a:r>
          </a:p>
        </p:txBody>
      </p:sp>
      <p:pic>
        <p:nvPicPr>
          <p:cNvPr id="6" name="Picture 5" descr="A picture containing chart&#10;&#10;Description automatically generated">
            <a:extLst>
              <a:ext uri="{FF2B5EF4-FFF2-40B4-BE49-F238E27FC236}">
                <a16:creationId xmlns:a16="http://schemas.microsoft.com/office/drawing/2014/main" id="{647BECD2-E615-BCD3-6C89-BD7637E96CC6}"/>
              </a:ext>
            </a:extLst>
          </p:cNvPr>
          <p:cNvPicPr>
            <a:picLocks noChangeAspect="1"/>
          </p:cNvPicPr>
          <p:nvPr userDrawn="1"/>
        </p:nvPicPr>
        <p:blipFill>
          <a:blip r:embed="rId4"/>
          <a:stretch>
            <a:fillRect/>
          </a:stretch>
        </p:blipFill>
        <p:spPr>
          <a:xfrm>
            <a:off x="3048" y="-1"/>
            <a:ext cx="12188952" cy="6859715"/>
          </a:xfrm>
          <a:prstGeom prst="rect">
            <a:avLst/>
          </a:prstGeom>
        </p:spPr>
      </p:pic>
    </p:spTree>
    <p:extLst>
      <p:ext uri="{BB962C8B-B14F-4D97-AF65-F5344CB8AC3E}">
        <p14:creationId xmlns:p14="http://schemas.microsoft.com/office/powerpoint/2010/main" val="2498551773"/>
      </p:ext>
    </p:extLst>
  </p:cSld>
  <p:clrMap bg1="lt1" tx1="dk1" bg2="lt2" tx2="dk2" accent1="accent1" accent2="accent2" accent3="accent3" accent4="accent4" accent5="accent5" accent6="accent6" hlink="hlink" folHlink="folHlink"/>
  <p:sldLayoutIdLst>
    <p:sldLayoutId id="2147483701" r:id="rId1"/>
    <p:sldLayoutId id="2147483721" r:id="rId2"/>
  </p:sldLayoutIdLst>
  <p:hf hdr="0" ftr="0" dt="0"/>
  <p:txStyles>
    <p:titleStyle>
      <a:lvl1pPr algn="l" defTabSz="914400" rtl="0" eaLnBrk="1" latinLnBrk="0" hangingPunct="1">
        <a:lnSpc>
          <a:spcPct val="90000"/>
        </a:lnSpc>
        <a:spcBef>
          <a:spcPct val="0"/>
        </a:spcBef>
        <a:buNone/>
        <a:defRPr sz="2400" b="1" kern="1200">
          <a:solidFill>
            <a:srgbClr val="293C45"/>
          </a:solidFill>
          <a:latin typeface="Century Gothic" panose="020B0502020202020204" pitchFamily="34" charset="0"/>
          <a:ea typeface="+mj-ea"/>
          <a:cs typeface="+mj-cs"/>
        </a:defRPr>
      </a:lvl1pPr>
    </p:titleStyle>
    <p:bodyStyle>
      <a:lvl1pPr marL="0" marR="0" indent="0" algn="l" defTabSz="914400" rtl="0" eaLnBrk="1" fontAlgn="auto" latinLnBrk="0" hangingPunct="1">
        <a:lnSpc>
          <a:spcPct val="90000"/>
        </a:lnSpc>
        <a:spcBef>
          <a:spcPts val="1000"/>
        </a:spcBef>
        <a:spcAft>
          <a:spcPts val="600"/>
        </a:spcAft>
        <a:buClrTx/>
        <a:buSzTx/>
        <a:buFontTx/>
        <a:buNone/>
        <a:tabLst/>
        <a:defRPr sz="1800" b="1" kern="1200">
          <a:solidFill>
            <a:srgbClr val="293C46"/>
          </a:solidFill>
          <a:latin typeface="Century Gothic" panose="020B0502020202020204" pitchFamily="34" charset="0"/>
          <a:ea typeface="+mn-ea"/>
          <a:cs typeface="+mn-cs"/>
        </a:defRPr>
      </a:lvl1pPr>
      <a:lvl2pPr marL="465138" indent="-227013" algn="l" defTabSz="914400" rtl="0" eaLnBrk="1" latinLnBrk="0" hangingPunct="1">
        <a:lnSpc>
          <a:spcPct val="90000"/>
        </a:lnSpc>
        <a:spcBef>
          <a:spcPts val="500"/>
        </a:spcBef>
        <a:spcAft>
          <a:spcPts val="600"/>
        </a:spcAft>
        <a:buClr>
          <a:srgbClr val="E25F2B"/>
        </a:buClr>
        <a:buFont typeface="Courier New" panose="02070309020205020404" pitchFamily="49" charset="0"/>
        <a:buChar char="o"/>
        <a:tabLst/>
        <a:defRPr sz="1800" kern="1200">
          <a:solidFill>
            <a:srgbClr val="293C46"/>
          </a:solidFill>
          <a:latin typeface="Century Gothic" panose="020B0502020202020204" pitchFamily="34" charset="0"/>
          <a:ea typeface="+mn-ea"/>
          <a:cs typeface="+mn-cs"/>
        </a:defRPr>
      </a:lvl2pPr>
      <a:lvl3pPr marL="693738" marR="0" indent="-228600" algn="l" defTabSz="914400" rtl="0" eaLnBrk="1" fontAlgn="auto" latinLnBrk="0" hangingPunct="1">
        <a:lnSpc>
          <a:spcPct val="90000"/>
        </a:lnSpc>
        <a:spcBef>
          <a:spcPts val="500"/>
        </a:spcBef>
        <a:spcAft>
          <a:spcPts val="600"/>
        </a:spcAft>
        <a:buClr>
          <a:srgbClr val="E25F2B"/>
        </a:buClr>
        <a:buSzTx/>
        <a:buFont typeface="Arial" panose="020B0604020202020204" pitchFamily="34" charset="0"/>
        <a:buChar char="•"/>
        <a:tabLst/>
        <a:defRPr sz="1800" kern="1200">
          <a:solidFill>
            <a:srgbClr val="293C46"/>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B12336A7-A02B-AC44-8E17-4F9E382F9F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2" name="Object 1" hidden="1"/>
          <p:cNvGraphicFramePr>
            <a:graphicFrameLocks noChangeAspect="1"/>
          </p:cNvGraphicFramePr>
          <p:nvPr userDrawn="1">
            <p:custDataLst>
              <p:tags r:id="rId13"/>
            </p:custDataLst>
            <p:extLst>
              <p:ext uri="{D42A27DB-BD31-4B8C-83A1-F6EECF244321}">
                <p14:modId xmlns:p14="http://schemas.microsoft.com/office/powerpoint/2010/main" val="3734435981"/>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name="think-cell Slide" r:id="rId15" imgW="6350000" imgH="6350000" progId="TCLayout.ActiveDocument.1">
                  <p:embed/>
                </p:oleObj>
              </mc:Choice>
              <mc:Fallback>
                <p:oleObj name="think-cell Slide" r:id="rId15" imgW="6350000" imgH="6350000" progId="TCLayout.ActiveDocument.1">
                  <p:embed/>
                  <p:pic>
                    <p:nvPicPr>
                      <p:cNvPr id="2" name="Object 1"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18" y="1590"/>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Rectangle 148"/>
          <p:cNvSpPr>
            <a:spLocks noGrp="1" noChangeArrowheads="1"/>
          </p:cNvSpPr>
          <p:nvPr>
            <p:ph type="body" idx="1"/>
          </p:nvPr>
        </p:nvSpPr>
        <p:spPr bwMode="auto">
          <a:xfrm>
            <a:off x="370113" y="1600200"/>
            <a:ext cx="11136087" cy="457200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10248" name="Rectangle 217"/>
          <p:cNvSpPr>
            <a:spLocks noGrp="1" noChangeArrowheads="1"/>
          </p:cNvSpPr>
          <p:nvPr>
            <p:ph type="title"/>
          </p:nvPr>
        </p:nvSpPr>
        <p:spPr bwMode="auto">
          <a:xfrm>
            <a:off x="370113" y="535820"/>
            <a:ext cx="11136087" cy="819906"/>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a:t>Slide title</a:t>
            </a:r>
          </a:p>
        </p:txBody>
      </p:sp>
      <p:sp>
        <p:nvSpPr>
          <p:cNvPr id="5" name="Footer Placeholder 4"/>
          <p:cNvSpPr>
            <a:spLocks noGrp="1"/>
          </p:cNvSpPr>
          <p:nvPr>
            <p:ph type="ftr" sz="quarter" idx="3"/>
          </p:nvPr>
        </p:nvSpPr>
        <p:spPr>
          <a:xfrm>
            <a:off x="8077200" y="6248401"/>
            <a:ext cx="3893494" cy="365125"/>
          </a:xfrm>
          <a:prstGeom prst="rect">
            <a:avLst/>
          </a:prstGeom>
        </p:spPr>
        <p:txBody>
          <a:bodyPr vert="horz" lIns="91440" tIns="45720" rIns="91440" bIns="45720" rtlCol="0" anchor="ctr"/>
          <a:lstStyle>
            <a:lvl1pPr algn="l">
              <a:defRPr sz="762">
                <a:solidFill>
                  <a:schemeClr val="tx1">
                    <a:tint val="75000"/>
                  </a:schemeClr>
                </a:solidFill>
              </a:defRPr>
            </a:lvl1pPr>
          </a:lstStyle>
          <a:p>
            <a:r>
              <a:rPr lang="en-US" kern="0" dirty="0"/>
              <a:t>Source: Click to add source. Use a single space after “Source:” and a period at the end of the source. Stretch the box to the left as needed</a:t>
            </a:r>
            <a:endParaRPr lang="en-US" dirty="0"/>
          </a:p>
        </p:txBody>
      </p:sp>
      <p:sp>
        <p:nvSpPr>
          <p:cNvPr id="10" name="Rectangle 9">
            <a:extLst>
              <a:ext uri="{FF2B5EF4-FFF2-40B4-BE49-F238E27FC236}">
                <a16:creationId xmlns:a16="http://schemas.microsoft.com/office/drawing/2014/main" id="{28D32649-07BE-AB42-9FB8-7B58DBA2DBF2}"/>
              </a:ext>
            </a:extLst>
          </p:cNvPr>
          <p:cNvSpPr/>
          <p:nvPr userDrawn="1"/>
        </p:nvSpPr>
        <p:spPr>
          <a:xfrm>
            <a:off x="23668" y="6553200"/>
            <a:ext cx="3267241" cy="209609"/>
          </a:xfrm>
          <a:prstGeom prst="rect">
            <a:avLst/>
          </a:prstGeom>
        </p:spPr>
        <p:txBody>
          <a:bodyPr wrap="none">
            <a:spAutoFit/>
          </a:bodyPr>
          <a:lstStyle/>
          <a:p>
            <a:pPr lvl="0" algn="ctr"/>
            <a:r>
              <a:rPr lang="en-US" sz="762" kern="0" dirty="0">
                <a:solidFill>
                  <a:srgbClr val="000000">
                    <a:tint val="75000"/>
                  </a:srgbClr>
                </a:solidFill>
              </a:rPr>
              <a:t>©2020 Bayfront Health St. Petersburg. All rights reserved. Confidential.</a:t>
            </a:r>
            <a:endParaRPr lang="en-US" sz="762" dirty="0">
              <a:solidFill>
                <a:srgbClr val="000000">
                  <a:tint val="75000"/>
                </a:srgbClr>
              </a:solidFill>
            </a:endParaRPr>
          </a:p>
        </p:txBody>
      </p:sp>
      <p:sp>
        <p:nvSpPr>
          <p:cNvPr id="11" name="Rectangle 10">
            <a:extLst>
              <a:ext uri="{FF2B5EF4-FFF2-40B4-BE49-F238E27FC236}">
                <a16:creationId xmlns:a16="http://schemas.microsoft.com/office/drawing/2014/main" id="{A2A79003-3E74-3242-A294-7F3D1344CEDB}"/>
              </a:ext>
            </a:extLst>
          </p:cNvPr>
          <p:cNvSpPr/>
          <p:nvPr userDrawn="1"/>
        </p:nvSpPr>
        <p:spPr>
          <a:xfrm>
            <a:off x="-838200" y="2314575"/>
            <a:ext cx="685800" cy="685800"/>
          </a:xfrm>
          <a:prstGeom prst="rect">
            <a:avLst/>
          </a:prstGeom>
          <a:solidFill>
            <a:srgbClr val="B41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180</a:t>
            </a:r>
          </a:p>
          <a:p>
            <a:r>
              <a:rPr lang="en-US" sz="1000" b="1" dirty="0"/>
              <a:t>G: 24</a:t>
            </a:r>
          </a:p>
          <a:p>
            <a:r>
              <a:rPr lang="en-US" sz="1000" b="1" dirty="0"/>
              <a:t>B: 118</a:t>
            </a:r>
          </a:p>
        </p:txBody>
      </p:sp>
      <p:sp>
        <p:nvSpPr>
          <p:cNvPr id="12" name="Rectangle 11">
            <a:extLst>
              <a:ext uri="{FF2B5EF4-FFF2-40B4-BE49-F238E27FC236}">
                <a16:creationId xmlns:a16="http://schemas.microsoft.com/office/drawing/2014/main" id="{16EA40F4-577F-C448-B871-30C481C4EE91}"/>
              </a:ext>
            </a:extLst>
          </p:cNvPr>
          <p:cNvSpPr/>
          <p:nvPr userDrawn="1"/>
        </p:nvSpPr>
        <p:spPr>
          <a:xfrm>
            <a:off x="-838200" y="3086100"/>
            <a:ext cx="685800" cy="685800"/>
          </a:xfrm>
          <a:prstGeom prst="rect">
            <a:avLst/>
          </a:prstGeom>
          <a:solidFill>
            <a:srgbClr val="C81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200</a:t>
            </a:r>
          </a:p>
          <a:p>
            <a:r>
              <a:rPr lang="en-US" sz="1000" b="1" dirty="0"/>
              <a:t>G: 30</a:t>
            </a:r>
          </a:p>
          <a:p>
            <a:r>
              <a:rPr lang="en-US" sz="1000" b="1" dirty="0"/>
              <a:t>B: 107</a:t>
            </a:r>
          </a:p>
        </p:txBody>
      </p:sp>
      <p:sp>
        <p:nvSpPr>
          <p:cNvPr id="14" name="Rectangle 13">
            <a:extLst>
              <a:ext uri="{FF2B5EF4-FFF2-40B4-BE49-F238E27FC236}">
                <a16:creationId xmlns:a16="http://schemas.microsoft.com/office/drawing/2014/main" id="{21A37D5D-A90F-5148-B542-F059CAF27923}"/>
              </a:ext>
            </a:extLst>
          </p:cNvPr>
          <p:cNvSpPr/>
          <p:nvPr userDrawn="1"/>
        </p:nvSpPr>
        <p:spPr>
          <a:xfrm>
            <a:off x="-838200" y="3857625"/>
            <a:ext cx="685800" cy="685800"/>
          </a:xfrm>
          <a:prstGeom prst="rect">
            <a:avLst/>
          </a:prstGeom>
          <a:solidFill>
            <a:srgbClr val="E3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227</a:t>
            </a:r>
          </a:p>
          <a:p>
            <a:r>
              <a:rPr lang="en-US" sz="1000" b="1" dirty="0"/>
              <a:t>G: 62</a:t>
            </a:r>
          </a:p>
          <a:p>
            <a:r>
              <a:rPr lang="en-US" sz="1000" b="1" dirty="0"/>
              <a:t>B: 133</a:t>
            </a:r>
          </a:p>
        </p:txBody>
      </p:sp>
      <p:sp>
        <p:nvSpPr>
          <p:cNvPr id="15" name="Rectangle 14">
            <a:extLst>
              <a:ext uri="{FF2B5EF4-FFF2-40B4-BE49-F238E27FC236}">
                <a16:creationId xmlns:a16="http://schemas.microsoft.com/office/drawing/2014/main" id="{434DB5D6-98B4-AA44-A945-2A04AB44EACC}"/>
              </a:ext>
            </a:extLst>
          </p:cNvPr>
          <p:cNvSpPr/>
          <p:nvPr userDrawn="1"/>
        </p:nvSpPr>
        <p:spPr>
          <a:xfrm>
            <a:off x="-1600200" y="771525"/>
            <a:ext cx="685800" cy="685800"/>
          </a:xfrm>
          <a:prstGeom prst="rect">
            <a:avLst/>
          </a:prstGeom>
          <a:solidFill>
            <a:srgbClr val="618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107</a:t>
            </a:r>
          </a:p>
          <a:p>
            <a:pPr algn="ctr"/>
            <a:r>
              <a:rPr lang="en-US" sz="1000" b="1" dirty="0"/>
              <a:t>G: 141</a:t>
            </a:r>
          </a:p>
          <a:p>
            <a:pPr algn="ctr"/>
            <a:r>
              <a:rPr lang="en-US" sz="1000" b="1" dirty="0"/>
              <a:t>B: 56</a:t>
            </a:r>
          </a:p>
        </p:txBody>
      </p:sp>
      <p:sp>
        <p:nvSpPr>
          <p:cNvPr id="16" name="Rectangle 15">
            <a:extLst>
              <a:ext uri="{FF2B5EF4-FFF2-40B4-BE49-F238E27FC236}">
                <a16:creationId xmlns:a16="http://schemas.microsoft.com/office/drawing/2014/main" id="{6A634E99-1971-B644-837C-4B8AB572BDC5}"/>
              </a:ext>
            </a:extLst>
          </p:cNvPr>
          <p:cNvSpPr/>
          <p:nvPr userDrawn="1"/>
        </p:nvSpPr>
        <p:spPr>
          <a:xfrm>
            <a:off x="-1600200" y="0"/>
            <a:ext cx="685800" cy="685800"/>
          </a:xfrm>
          <a:prstGeom prst="rect">
            <a:avLst/>
          </a:prstGeom>
          <a:solidFill>
            <a:srgbClr val="428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66</a:t>
            </a:r>
          </a:p>
          <a:p>
            <a:r>
              <a:rPr lang="en-US" sz="1000" b="1" dirty="0"/>
              <a:t>G: 128</a:t>
            </a:r>
          </a:p>
          <a:p>
            <a:r>
              <a:rPr lang="en-US" sz="1000" b="1" dirty="0"/>
              <a:t>B: 60</a:t>
            </a:r>
          </a:p>
        </p:txBody>
      </p:sp>
      <p:sp>
        <p:nvSpPr>
          <p:cNvPr id="17" name="Rectangle 16">
            <a:extLst>
              <a:ext uri="{FF2B5EF4-FFF2-40B4-BE49-F238E27FC236}">
                <a16:creationId xmlns:a16="http://schemas.microsoft.com/office/drawing/2014/main" id="{91181E3A-6BB7-1448-92F6-6AF017A41891}"/>
              </a:ext>
            </a:extLst>
          </p:cNvPr>
          <p:cNvSpPr/>
          <p:nvPr userDrawn="1"/>
        </p:nvSpPr>
        <p:spPr>
          <a:xfrm>
            <a:off x="-1600200" y="1543050"/>
            <a:ext cx="685800" cy="685800"/>
          </a:xfrm>
          <a:prstGeom prst="rect">
            <a:avLst/>
          </a:prstGeom>
          <a:solidFill>
            <a:srgbClr val="B5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181</a:t>
            </a:r>
          </a:p>
          <a:p>
            <a:pPr algn="ctr"/>
            <a:r>
              <a:rPr lang="en-US" sz="1000" b="1" dirty="0"/>
              <a:t>G: 211</a:t>
            </a:r>
          </a:p>
          <a:p>
            <a:pPr algn="ctr"/>
            <a:r>
              <a:rPr lang="en-US" sz="1000" b="1" dirty="0"/>
              <a:t>B: 52</a:t>
            </a:r>
          </a:p>
        </p:txBody>
      </p:sp>
      <p:sp>
        <p:nvSpPr>
          <p:cNvPr id="18" name="Rectangle 17">
            <a:extLst>
              <a:ext uri="{FF2B5EF4-FFF2-40B4-BE49-F238E27FC236}">
                <a16:creationId xmlns:a16="http://schemas.microsoft.com/office/drawing/2014/main" id="{BCF60AE5-1525-FE4B-A41F-03BF797CA82E}"/>
              </a:ext>
            </a:extLst>
          </p:cNvPr>
          <p:cNvSpPr/>
          <p:nvPr userDrawn="1"/>
        </p:nvSpPr>
        <p:spPr>
          <a:xfrm>
            <a:off x="-1600200" y="2314575"/>
            <a:ext cx="685800" cy="685800"/>
          </a:xfrm>
          <a:prstGeom prst="rect">
            <a:avLst/>
          </a:prstGeom>
          <a:solidFill>
            <a:srgbClr val="CC3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204</a:t>
            </a:r>
          </a:p>
          <a:p>
            <a:r>
              <a:rPr lang="en-US" sz="1000" b="1" dirty="0"/>
              <a:t>G: 57</a:t>
            </a:r>
          </a:p>
          <a:p>
            <a:r>
              <a:rPr lang="en-US" sz="1000" b="1" dirty="0"/>
              <a:t>B: 45</a:t>
            </a:r>
          </a:p>
        </p:txBody>
      </p:sp>
      <p:sp>
        <p:nvSpPr>
          <p:cNvPr id="19" name="Rectangle 18">
            <a:extLst>
              <a:ext uri="{FF2B5EF4-FFF2-40B4-BE49-F238E27FC236}">
                <a16:creationId xmlns:a16="http://schemas.microsoft.com/office/drawing/2014/main" id="{0CEE9265-28B2-2647-9413-7D71A5C45EA0}"/>
              </a:ext>
            </a:extLst>
          </p:cNvPr>
          <p:cNvSpPr/>
          <p:nvPr userDrawn="1"/>
        </p:nvSpPr>
        <p:spPr>
          <a:xfrm>
            <a:off x="-1600200" y="3086100"/>
            <a:ext cx="685800" cy="685800"/>
          </a:xfrm>
          <a:prstGeom prst="rect">
            <a:avLst/>
          </a:prstGeom>
          <a:solidFill>
            <a:srgbClr val="F26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242</a:t>
            </a:r>
          </a:p>
          <a:p>
            <a:r>
              <a:rPr lang="en-US" sz="1000" b="1" dirty="0"/>
              <a:t>G: 97</a:t>
            </a:r>
          </a:p>
          <a:p>
            <a:r>
              <a:rPr lang="en-US" sz="1000" b="1" dirty="0"/>
              <a:t>B: 38</a:t>
            </a:r>
          </a:p>
        </p:txBody>
      </p:sp>
      <p:sp>
        <p:nvSpPr>
          <p:cNvPr id="20" name="Rectangle 19">
            <a:extLst>
              <a:ext uri="{FF2B5EF4-FFF2-40B4-BE49-F238E27FC236}">
                <a16:creationId xmlns:a16="http://schemas.microsoft.com/office/drawing/2014/main" id="{E715D1F4-1D41-7240-8A87-C4E61B719D7D}"/>
              </a:ext>
            </a:extLst>
          </p:cNvPr>
          <p:cNvSpPr/>
          <p:nvPr userDrawn="1"/>
        </p:nvSpPr>
        <p:spPr>
          <a:xfrm>
            <a:off x="-1600200" y="3857625"/>
            <a:ext cx="685800" cy="685800"/>
          </a:xfrm>
          <a:prstGeom prst="rect">
            <a:avLst/>
          </a:prstGeom>
          <a:solidFill>
            <a:srgbClr val="F68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246</a:t>
            </a:r>
          </a:p>
          <a:p>
            <a:r>
              <a:rPr lang="en-US" sz="1000" b="1" dirty="0"/>
              <a:t>G: 136</a:t>
            </a:r>
          </a:p>
          <a:p>
            <a:r>
              <a:rPr lang="en-US" sz="1000" b="1" dirty="0"/>
              <a:t>B: 43</a:t>
            </a:r>
          </a:p>
        </p:txBody>
      </p:sp>
      <p:sp>
        <p:nvSpPr>
          <p:cNvPr id="21" name="Left Brace 20">
            <a:extLst>
              <a:ext uri="{FF2B5EF4-FFF2-40B4-BE49-F238E27FC236}">
                <a16:creationId xmlns:a16="http://schemas.microsoft.com/office/drawing/2014/main" id="{33A0C647-40FB-C149-A37F-3054BCDFC196}"/>
              </a:ext>
            </a:extLst>
          </p:cNvPr>
          <p:cNvSpPr/>
          <p:nvPr userDrawn="1"/>
        </p:nvSpPr>
        <p:spPr>
          <a:xfrm>
            <a:off x="-1838325" y="0"/>
            <a:ext cx="85725" cy="685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F99E0371-7DE9-E84D-8821-69879F8EC263}"/>
              </a:ext>
            </a:extLst>
          </p:cNvPr>
          <p:cNvSpPr txBox="1"/>
          <p:nvPr userDrawn="1"/>
        </p:nvSpPr>
        <p:spPr>
          <a:xfrm>
            <a:off x="-2247901" y="0"/>
            <a:ext cx="338554" cy="6858000"/>
          </a:xfrm>
          <a:prstGeom prst="rect">
            <a:avLst/>
          </a:prstGeom>
          <a:noFill/>
        </p:spPr>
        <p:txBody>
          <a:bodyPr vert="vert270" wrap="square" rtlCol="0">
            <a:spAutoFit/>
          </a:bodyPr>
          <a:lstStyle/>
          <a:p>
            <a:pPr algn="ctr"/>
            <a:r>
              <a:rPr lang="en-US" sz="1000" b="1" dirty="0"/>
              <a:t>Orlando Health CHOOSE Campaign 3.0 COLORS</a:t>
            </a:r>
          </a:p>
        </p:txBody>
      </p:sp>
      <p:sp>
        <p:nvSpPr>
          <p:cNvPr id="23" name="Rectangle 22">
            <a:extLst>
              <a:ext uri="{FF2B5EF4-FFF2-40B4-BE49-F238E27FC236}">
                <a16:creationId xmlns:a16="http://schemas.microsoft.com/office/drawing/2014/main" id="{15B064AA-A168-FC49-ACE9-54F47EAD1BE9}"/>
              </a:ext>
            </a:extLst>
          </p:cNvPr>
          <p:cNvSpPr/>
          <p:nvPr userDrawn="1"/>
        </p:nvSpPr>
        <p:spPr>
          <a:xfrm>
            <a:off x="-1600200" y="4629150"/>
            <a:ext cx="685800" cy="685800"/>
          </a:xfrm>
          <a:prstGeom prst="rect">
            <a:avLst/>
          </a:prstGeom>
          <a:solidFill>
            <a:srgbClr val="491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73</a:t>
            </a:r>
          </a:p>
          <a:p>
            <a:r>
              <a:rPr lang="en-US" sz="1000" b="1" dirty="0"/>
              <a:t>G: 17</a:t>
            </a:r>
          </a:p>
          <a:p>
            <a:r>
              <a:rPr lang="en-US" sz="1000" b="1" dirty="0"/>
              <a:t>B: 71</a:t>
            </a:r>
          </a:p>
        </p:txBody>
      </p:sp>
      <p:sp>
        <p:nvSpPr>
          <p:cNvPr id="24" name="Rectangle 23">
            <a:extLst>
              <a:ext uri="{FF2B5EF4-FFF2-40B4-BE49-F238E27FC236}">
                <a16:creationId xmlns:a16="http://schemas.microsoft.com/office/drawing/2014/main" id="{506D1F08-DE50-264C-ACDD-C8B4BB4CD68E}"/>
              </a:ext>
            </a:extLst>
          </p:cNvPr>
          <p:cNvSpPr/>
          <p:nvPr userDrawn="1"/>
        </p:nvSpPr>
        <p:spPr>
          <a:xfrm>
            <a:off x="-1600200" y="5400675"/>
            <a:ext cx="685800" cy="685800"/>
          </a:xfrm>
          <a:prstGeom prst="rect">
            <a:avLst/>
          </a:prstGeom>
          <a:solidFill>
            <a:srgbClr val="6C2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108</a:t>
            </a:r>
          </a:p>
          <a:p>
            <a:r>
              <a:rPr lang="en-US" sz="1000" b="1" dirty="0"/>
              <a:t>G: 41</a:t>
            </a:r>
          </a:p>
          <a:p>
            <a:r>
              <a:rPr lang="en-US" sz="1000" b="1" dirty="0"/>
              <a:t>B: 95</a:t>
            </a:r>
          </a:p>
        </p:txBody>
      </p:sp>
      <p:sp>
        <p:nvSpPr>
          <p:cNvPr id="25" name="Rectangle 24">
            <a:extLst>
              <a:ext uri="{FF2B5EF4-FFF2-40B4-BE49-F238E27FC236}">
                <a16:creationId xmlns:a16="http://schemas.microsoft.com/office/drawing/2014/main" id="{D6C42756-E8E3-E141-8837-661C1707D6A6}"/>
              </a:ext>
            </a:extLst>
          </p:cNvPr>
          <p:cNvSpPr/>
          <p:nvPr userDrawn="1"/>
        </p:nvSpPr>
        <p:spPr>
          <a:xfrm>
            <a:off x="-1600200" y="6172200"/>
            <a:ext cx="685800" cy="685800"/>
          </a:xfrm>
          <a:prstGeom prst="rect">
            <a:avLst/>
          </a:prstGeom>
          <a:solidFill>
            <a:srgbClr val="B61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182</a:t>
            </a:r>
          </a:p>
          <a:p>
            <a:r>
              <a:rPr lang="en-US" sz="1000" b="1" dirty="0"/>
              <a:t>G: 29</a:t>
            </a:r>
          </a:p>
          <a:p>
            <a:r>
              <a:rPr lang="en-US" sz="1000" b="1" dirty="0"/>
              <a:t>B: 139</a:t>
            </a:r>
          </a:p>
        </p:txBody>
      </p:sp>
      <p:sp>
        <p:nvSpPr>
          <p:cNvPr id="26" name="Rectangle 25">
            <a:extLst>
              <a:ext uri="{FF2B5EF4-FFF2-40B4-BE49-F238E27FC236}">
                <a16:creationId xmlns:a16="http://schemas.microsoft.com/office/drawing/2014/main" id="{64F16D43-AF9E-AE40-B3A5-DBBBB01DA785}"/>
              </a:ext>
            </a:extLst>
          </p:cNvPr>
          <p:cNvSpPr/>
          <p:nvPr userDrawn="1"/>
        </p:nvSpPr>
        <p:spPr>
          <a:xfrm>
            <a:off x="-838200" y="771525"/>
            <a:ext cx="685800" cy="685800"/>
          </a:xfrm>
          <a:prstGeom prst="rect">
            <a:avLst/>
          </a:prstGeom>
          <a:solidFill>
            <a:srgbClr val="24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36</a:t>
            </a:r>
          </a:p>
          <a:p>
            <a:pPr algn="ctr"/>
            <a:r>
              <a:rPr lang="en-US" sz="1000" b="1" dirty="0"/>
              <a:t>G: 68</a:t>
            </a:r>
          </a:p>
          <a:p>
            <a:pPr algn="ctr"/>
            <a:r>
              <a:rPr lang="en-US" sz="1000" b="1" dirty="0"/>
              <a:t>B: 90</a:t>
            </a:r>
          </a:p>
        </p:txBody>
      </p:sp>
      <p:sp>
        <p:nvSpPr>
          <p:cNvPr id="27" name="Rectangle 26">
            <a:extLst>
              <a:ext uri="{FF2B5EF4-FFF2-40B4-BE49-F238E27FC236}">
                <a16:creationId xmlns:a16="http://schemas.microsoft.com/office/drawing/2014/main" id="{AEC1FDD8-F1ED-DD4E-9618-3B32A783752B}"/>
              </a:ext>
            </a:extLst>
          </p:cNvPr>
          <p:cNvSpPr/>
          <p:nvPr userDrawn="1"/>
        </p:nvSpPr>
        <p:spPr>
          <a:xfrm>
            <a:off x="-838200" y="0"/>
            <a:ext cx="685800" cy="685800"/>
          </a:xfrm>
          <a:prstGeom prst="rect">
            <a:avLst/>
          </a:prstGeom>
          <a:solidFill>
            <a:srgbClr val="007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0</a:t>
            </a:r>
          </a:p>
          <a:p>
            <a:r>
              <a:rPr lang="en-US" sz="1000" b="1" dirty="0"/>
              <a:t>G: 113</a:t>
            </a:r>
          </a:p>
          <a:p>
            <a:r>
              <a:rPr lang="en-US" sz="1000" b="1" dirty="0"/>
              <a:t>B: 121</a:t>
            </a:r>
          </a:p>
        </p:txBody>
      </p:sp>
      <p:sp>
        <p:nvSpPr>
          <p:cNvPr id="28" name="Rectangle 27">
            <a:extLst>
              <a:ext uri="{FF2B5EF4-FFF2-40B4-BE49-F238E27FC236}">
                <a16:creationId xmlns:a16="http://schemas.microsoft.com/office/drawing/2014/main" id="{9296FF14-BB04-BD4F-8181-34586E1CA47B}"/>
              </a:ext>
            </a:extLst>
          </p:cNvPr>
          <p:cNvSpPr/>
          <p:nvPr userDrawn="1"/>
        </p:nvSpPr>
        <p:spPr>
          <a:xfrm>
            <a:off x="-838200" y="1543050"/>
            <a:ext cx="685800" cy="685800"/>
          </a:xfrm>
          <a:prstGeom prst="rect">
            <a:avLst/>
          </a:prstGeom>
          <a:solidFill>
            <a:srgbClr val="57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87</a:t>
            </a:r>
          </a:p>
          <a:p>
            <a:pPr algn="ctr"/>
            <a:r>
              <a:rPr lang="en-US" sz="1000" b="1" dirty="0"/>
              <a:t>G: 162</a:t>
            </a:r>
          </a:p>
          <a:p>
            <a:pPr algn="ctr"/>
            <a:r>
              <a:rPr lang="en-US" sz="1000" b="1" dirty="0"/>
              <a:t>B: 265</a:t>
            </a:r>
          </a:p>
        </p:txBody>
      </p:sp>
      <p:sp>
        <p:nvSpPr>
          <p:cNvPr id="29" name="Rectangle 28">
            <a:extLst>
              <a:ext uri="{FF2B5EF4-FFF2-40B4-BE49-F238E27FC236}">
                <a16:creationId xmlns:a16="http://schemas.microsoft.com/office/drawing/2014/main" id="{00D22904-4ED1-D245-8F83-2C193D69101C}"/>
              </a:ext>
            </a:extLst>
          </p:cNvPr>
          <p:cNvSpPr/>
          <p:nvPr userDrawn="1"/>
        </p:nvSpPr>
        <p:spPr>
          <a:xfrm>
            <a:off x="-838200" y="4629150"/>
            <a:ext cx="685800" cy="685800"/>
          </a:xfrm>
          <a:prstGeom prst="rect">
            <a:avLst/>
          </a:prstGeom>
          <a:solidFill>
            <a:srgbClr val="274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39</a:t>
            </a:r>
          </a:p>
          <a:p>
            <a:r>
              <a:rPr lang="en-US" sz="1000" b="1" dirty="0"/>
              <a:t>G: 65</a:t>
            </a:r>
          </a:p>
          <a:p>
            <a:r>
              <a:rPr lang="en-US" sz="1000" b="1" dirty="0"/>
              <a:t>B: 133</a:t>
            </a:r>
          </a:p>
        </p:txBody>
      </p:sp>
      <p:sp>
        <p:nvSpPr>
          <p:cNvPr id="30" name="Rectangle 29">
            <a:extLst>
              <a:ext uri="{FF2B5EF4-FFF2-40B4-BE49-F238E27FC236}">
                <a16:creationId xmlns:a16="http://schemas.microsoft.com/office/drawing/2014/main" id="{B55269C2-F982-5E48-B066-41629C054619}"/>
              </a:ext>
            </a:extLst>
          </p:cNvPr>
          <p:cNvSpPr/>
          <p:nvPr userDrawn="1"/>
        </p:nvSpPr>
        <p:spPr>
          <a:xfrm>
            <a:off x="-838200" y="5400675"/>
            <a:ext cx="685800" cy="685800"/>
          </a:xfrm>
          <a:prstGeom prst="rect">
            <a:avLst/>
          </a:prstGeom>
          <a:solidFill>
            <a:srgbClr val="14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a:t>
            </a:r>
          </a:p>
          <a:p>
            <a:r>
              <a:rPr lang="en-US" sz="1000" b="1" dirty="0"/>
              <a:t>G: 55</a:t>
            </a:r>
          </a:p>
          <a:p>
            <a:r>
              <a:rPr lang="en-US" sz="1000" b="1" dirty="0"/>
              <a:t>B: 98</a:t>
            </a:r>
          </a:p>
        </p:txBody>
      </p:sp>
      <p:sp>
        <p:nvSpPr>
          <p:cNvPr id="31" name="Rectangle 30">
            <a:extLst>
              <a:ext uri="{FF2B5EF4-FFF2-40B4-BE49-F238E27FC236}">
                <a16:creationId xmlns:a16="http://schemas.microsoft.com/office/drawing/2014/main" id="{F855F878-B991-3442-992B-6C0F1C4E2C28}"/>
              </a:ext>
            </a:extLst>
          </p:cNvPr>
          <p:cNvSpPr/>
          <p:nvPr userDrawn="1"/>
        </p:nvSpPr>
        <p:spPr>
          <a:xfrm>
            <a:off x="-838200" y="6172200"/>
            <a:ext cx="685800" cy="685800"/>
          </a:xfrm>
          <a:prstGeom prst="rect">
            <a:avLst/>
          </a:prstGeom>
          <a:solidFill>
            <a:srgbClr val="2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32</a:t>
            </a:r>
          </a:p>
          <a:p>
            <a:r>
              <a:rPr lang="en-US" sz="1000" b="1" dirty="0"/>
              <a:t>G: 165</a:t>
            </a:r>
          </a:p>
          <a:p>
            <a:r>
              <a:rPr lang="en-US" sz="1000" b="1" dirty="0"/>
              <a:t>B: 222</a:t>
            </a:r>
          </a:p>
        </p:txBody>
      </p:sp>
      <p:sp>
        <p:nvSpPr>
          <p:cNvPr id="13" name="Slide Number Placeholder 22"/>
          <p:cNvSpPr txBox="1">
            <a:spLocks/>
          </p:cNvSpPr>
          <p:nvPr userDrawn="1"/>
        </p:nvSpPr>
        <p:spPr>
          <a:xfrm>
            <a:off x="11353800" y="76309"/>
            <a:ext cx="790576" cy="304689"/>
          </a:xfrm>
          <a:prstGeom prst="rect">
            <a:avLst/>
          </a:prstGeom>
        </p:spPr>
        <p:txBody>
          <a:bodyPr vert="horz" anchor="ctr" anchorCtr="0">
            <a:noAutofit/>
          </a:bodyPr>
          <a:lstStyle>
            <a:defPPr>
              <a:defRPr lang="en-US"/>
            </a:defPPr>
            <a:lvl1pPr algn="ctr" rtl="0" eaLnBrk="1" fontAlgn="base" latinLnBrk="0" hangingPunct="1">
              <a:spcBef>
                <a:spcPct val="0"/>
              </a:spcBef>
              <a:spcAft>
                <a:spcPct val="0"/>
              </a:spcAft>
              <a:defRPr kumimoji="0" sz="1200" b="0" kern="1200">
                <a:solidFill>
                  <a:schemeClr val="bg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gn="ctr"/>
            <a:fld id="{8FE0F801-82B8-4697-8B4B-E3DFE003097F}" type="slidenum">
              <a:rPr lang="en-US" sz="1400" b="1" smtClean="0">
                <a:solidFill>
                  <a:srgbClr val="FFFFFF"/>
                </a:solidFill>
              </a:rPr>
              <a:pPr algn="ctr"/>
              <a:t>‹#›</a:t>
            </a:fld>
            <a:endParaRPr lang="en-US" sz="1400" b="1" dirty="0">
              <a:solidFill>
                <a:srgbClr val="FFFFFF"/>
              </a:solidFill>
            </a:endParaRPr>
          </a:p>
        </p:txBody>
      </p:sp>
      <p:pic>
        <p:nvPicPr>
          <p:cNvPr id="32" name="Picture 31">
            <a:extLst>
              <a:ext uri="{FF2B5EF4-FFF2-40B4-BE49-F238E27FC236}">
                <a16:creationId xmlns:a16="http://schemas.microsoft.com/office/drawing/2014/main" id="{C67C8059-DA79-3847-8A8F-12575D1E5FB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58553" y="152400"/>
            <a:ext cx="2982687" cy="215616"/>
          </a:xfrm>
          <a:prstGeom prst="rect">
            <a:avLst/>
          </a:prstGeom>
        </p:spPr>
      </p:pic>
    </p:spTree>
    <p:extLst>
      <p:ext uri="{BB962C8B-B14F-4D97-AF65-F5344CB8AC3E}">
        <p14:creationId xmlns:p14="http://schemas.microsoft.com/office/powerpoint/2010/main" val="282585345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2" r:id="rId11"/>
  </p:sldLayoutIdLst>
  <p:transition advClick="0"/>
  <p:hf hdr="0" ftr="0" dt="0"/>
  <p:txStyles>
    <p:titleStyle>
      <a:lvl1pPr algn="l" rtl="0" eaLnBrk="0" fontAlgn="base" hangingPunct="0">
        <a:spcBef>
          <a:spcPct val="0"/>
        </a:spcBef>
        <a:spcAft>
          <a:spcPct val="0"/>
        </a:spcAft>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0" fontAlgn="base" hangingPunct="0">
        <a:spcBef>
          <a:spcPct val="0"/>
        </a:spcBef>
        <a:spcAft>
          <a:spcPct val="0"/>
        </a:spcAft>
        <a:defRPr sz="2286" b="1">
          <a:solidFill>
            <a:schemeClr val="bg2"/>
          </a:solidFill>
          <a:latin typeface="Arial" charset="0"/>
          <a:cs typeface="Arial" charset="0"/>
        </a:defRPr>
      </a:lvl2pPr>
      <a:lvl3pPr algn="l" rtl="0" eaLnBrk="0" fontAlgn="base" hangingPunct="0">
        <a:spcBef>
          <a:spcPct val="0"/>
        </a:spcBef>
        <a:spcAft>
          <a:spcPct val="0"/>
        </a:spcAft>
        <a:defRPr sz="2286" b="1">
          <a:solidFill>
            <a:schemeClr val="bg2"/>
          </a:solidFill>
          <a:latin typeface="Arial" charset="0"/>
          <a:cs typeface="Arial" charset="0"/>
        </a:defRPr>
      </a:lvl3pPr>
      <a:lvl4pPr algn="l" rtl="0" eaLnBrk="0" fontAlgn="base" hangingPunct="0">
        <a:spcBef>
          <a:spcPct val="0"/>
        </a:spcBef>
        <a:spcAft>
          <a:spcPct val="0"/>
        </a:spcAft>
        <a:defRPr sz="2286" b="1">
          <a:solidFill>
            <a:schemeClr val="bg2"/>
          </a:solidFill>
          <a:latin typeface="Arial" charset="0"/>
          <a:cs typeface="Arial" charset="0"/>
        </a:defRPr>
      </a:lvl4pPr>
      <a:lvl5pPr algn="l" rtl="0" eaLnBrk="0" fontAlgn="base" hangingPunct="0">
        <a:spcBef>
          <a:spcPct val="0"/>
        </a:spcBef>
        <a:spcAft>
          <a:spcPct val="0"/>
        </a:spcAft>
        <a:defRPr sz="2286" b="1">
          <a:solidFill>
            <a:schemeClr val="bg2"/>
          </a:solidFill>
          <a:latin typeface="Arial" charset="0"/>
          <a:cs typeface="Arial" charset="0"/>
        </a:defRPr>
      </a:lvl5pPr>
      <a:lvl6pPr marL="435437" algn="l" rtl="0" fontAlgn="base">
        <a:spcBef>
          <a:spcPct val="0"/>
        </a:spcBef>
        <a:spcAft>
          <a:spcPct val="0"/>
        </a:spcAft>
        <a:defRPr sz="2286" b="1">
          <a:solidFill>
            <a:schemeClr val="bg2"/>
          </a:solidFill>
          <a:latin typeface="Arial" charset="0"/>
          <a:cs typeface="Arial" charset="0"/>
        </a:defRPr>
      </a:lvl6pPr>
      <a:lvl7pPr marL="870875" algn="l" rtl="0" fontAlgn="base">
        <a:spcBef>
          <a:spcPct val="0"/>
        </a:spcBef>
        <a:spcAft>
          <a:spcPct val="0"/>
        </a:spcAft>
        <a:defRPr sz="2286" b="1">
          <a:solidFill>
            <a:schemeClr val="bg2"/>
          </a:solidFill>
          <a:latin typeface="Arial" charset="0"/>
          <a:cs typeface="Arial" charset="0"/>
        </a:defRPr>
      </a:lvl7pPr>
      <a:lvl8pPr marL="1306312" algn="l" rtl="0" fontAlgn="base">
        <a:spcBef>
          <a:spcPct val="0"/>
        </a:spcBef>
        <a:spcAft>
          <a:spcPct val="0"/>
        </a:spcAft>
        <a:defRPr sz="2286" b="1">
          <a:solidFill>
            <a:schemeClr val="bg2"/>
          </a:solidFill>
          <a:latin typeface="Arial" charset="0"/>
          <a:cs typeface="Arial" charset="0"/>
        </a:defRPr>
      </a:lvl8pPr>
      <a:lvl9pPr marL="1741749" algn="l" rtl="0" fontAlgn="base">
        <a:spcBef>
          <a:spcPct val="0"/>
        </a:spcBef>
        <a:spcAft>
          <a:spcPct val="0"/>
        </a:spcAft>
        <a:defRPr sz="2286" b="1">
          <a:solidFill>
            <a:schemeClr val="bg2"/>
          </a:solidFill>
          <a:latin typeface="Arial" charset="0"/>
          <a:cs typeface="Arial" charset="0"/>
        </a:defRPr>
      </a:lvl9pPr>
    </p:titleStyle>
    <p:bodyStyle>
      <a:lvl1pPr marL="342900" indent="-342900" algn="l" rtl="0" eaLnBrk="0" fontAlgn="base" hangingPunct="0">
        <a:spcBef>
          <a:spcPct val="20000"/>
        </a:spcBef>
        <a:spcAft>
          <a:spcPct val="0"/>
        </a:spcAft>
        <a:buClr>
          <a:srgbClr val="F26125"/>
        </a:buClr>
        <a:buFont typeface="Arial" panose="020B0604020202020204" pitchFamily="34" charset="0"/>
        <a:buChar char="•"/>
        <a:tabLst/>
        <a:defRPr sz="2000" b="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2546"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854244"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195941"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4pPr>
      <a:lvl5pPr marL="1539150" indent="-172361"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5pPr>
      <a:lvl6pPr marL="1974587" indent="-172361" algn="l" rtl="0" fontAlgn="base">
        <a:spcBef>
          <a:spcPct val="20000"/>
        </a:spcBef>
        <a:spcAft>
          <a:spcPct val="0"/>
        </a:spcAft>
        <a:buClr>
          <a:schemeClr val="tx2"/>
        </a:buClr>
        <a:buChar char="–"/>
        <a:defRPr sz="1524">
          <a:solidFill>
            <a:schemeClr val="tx1"/>
          </a:solidFill>
          <a:latin typeface="+mn-lt"/>
          <a:cs typeface="+mn-cs"/>
        </a:defRPr>
      </a:lvl6pPr>
      <a:lvl7pPr marL="2410024" indent="-172361" algn="l" rtl="0" fontAlgn="base">
        <a:spcBef>
          <a:spcPct val="20000"/>
        </a:spcBef>
        <a:spcAft>
          <a:spcPct val="0"/>
        </a:spcAft>
        <a:buClr>
          <a:schemeClr val="tx2"/>
        </a:buClr>
        <a:buChar char="–"/>
        <a:defRPr sz="1524">
          <a:solidFill>
            <a:schemeClr val="tx1"/>
          </a:solidFill>
          <a:latin typeface="+mn-lt"/>
          <a:cs typeface="+mn-cs"/>
        </a:defRPr>
      </a:lvl7pPr>
      <a:lvl8pPr marL="2845462" indent="-172361" algn="l" rtl="0" fontAlgn="base">
        <a:spcBef>
          <a:spcPct val="20000"/>
        </a:spcBef>
        <a:spcAft>
          <a:spcPct val="0"/>
        </a:spcAft>
        <a:buClr>
          <a:schemeClr val="tx2"/>
        </a:buClr>
        <a:buChar char="–"/>
        <a:defRPr sz="1524">
          <a:solidFill>
            <a:schemeClr val="tx1"/>
          </a:solidFill>
          <a:latin typeface="+mn-lt"/>
          <a:cs typeface="+mn-cs"/>
        </a:defRPr>
      </a:lvl8pPr>
      <a:lvl9pPr marL="3280899" indent="-172361" algn="l" rtl="0" fontAlgn="base">
        <a:spcBef>
          <a:spcPct val="20000"/>
        </a:spcBef>
        <a:spcAft>
          <a:spcPct val="0"/>
        </a:spcAft>
        <a:buClr>
          <a:schemeClr val="tx2"/>
        </a:buClr>
        <a:buChar char="–"/>
        <a:defRPr sz="1524">
          <a:solidFill>
            <a:schemeClr val="tx1"/>
          </a:solidFill>
          <a:latin typeface="+mn-lt"/>
          <a:cs typeface="+mn-cs"/>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0.xml"/><Relationship Id="rId7" Type="http://schemas.openxmlformats.org/officeDocument/2006/relationships/image" Target="../media/image3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0.png"/><Relationship Id="rId5" Type="http://schemas.openxmlformats.org/officeDocument/2006/relationships/image" Target="../media/image2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0.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0.png"/><Relationship Id="rId5" Type="http://schemas.openxmlformats.org/officeDocument/2006/relationships/image" Target="../media/image4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0.png"/><Relationship Id="rId5" Type="http://schemas.openxmlformats.org/officeDocument/2006/relationships/image" Target="../media/image4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0.png"/><Relationship Id="rId5" Type="http://schemas.openxmlformats.org/officeDocument/2006/relationships/image" Target="../media/image4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5.xml"/><Relationship Id="rId7" Type="http://schemas.openxmlformats.org/officeDocument/2006/relationships/image" Target="../media/image48.emf"/><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0.png"/><Relationship Id="rId5" Type="http://schemas.openxmlformats.org/officeDocument/2006/relationships/image" Target="../media/image4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0.png"/><Relationship Id="rId5" Type="http://schemas.openxmlformats.org/officeDocument/2006/relationships/image" Target="../media/image23.emf"/><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0.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0.emf"/><Relationship Id="rId5" Type="http://schemas.openxmlformats.org/officeDocument/2006/relationships/hyperlink" Target="http://tobaccofreeflorida.com/"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0.png"/><Relationship Id="rId5" Type="http://schemas.openxmlformats.org/officeDocument/2006/relationships/image" Target="../media/image5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0.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0.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5.xml"/><Relationship Id="rId7" Type="http://schemas.openxmlformats.org/officeDocument/2006/relationships/image" Target="../media/image56.png"/><Relationship Id="rId12" Type="http://schemas.openxmlformats.org/officeDocument/2006/relationships/image" Target="../media/image20.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notesSlide" Target="../notesSlides/notesSlide38.xml"/><Relationship Id="rId9" Type="http://schemas.openxmlformats.org/officeDocument/2006/relationships/image" Target="../media/image58.svg"/></Relationships>
</file>

<file path=ppt/slides/_rels/slide3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slideLayout" Target="../slideLayouts/slideLayout15.xml"/><Relationship Id="rId7" Type="http://schemas.openxmlformats.org/officeDocument/2006/relationships/image" Target="../media/image63.jpe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20.png"/><Relationship Id="rId4" Type="http://schemas.openxmlformats.org/officeDocument/2006/relationships/notesSlide" Target="../notesSlides/notesSlide39.xml"/><Relationship Id="rId9" Type="http://schemas.openxmlformats.org/officeDocument/2006/relationships/image" Target="../media/image65.jpe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6.xml"/><Relationship Id="rId7" Type="http://schemas.openxmlformats.org/officeDocument/2006/relationships/diagramLayout" Target="../diagrams/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1.xml"/><Relationship Id="rId11" Type="http://schemas.openxmlformats.org/officeDocument/2006/relationships/image" Target="../media/image20.png"/><Relationship Id="rId5" Type="http://schemas.openxmlformats.org/officeDocument/2006/relationships/image" Target="../media/image24.png"/><Relationship Id="rId10" Type="http://schemas.microsoft.com/office/2007/relationships/diagramDrawing" Target="../diagrams/drawing1.xml"/><Relationship Id="rId4" Type="http://schemas.openxmlformats.org/officeDocument/2006/relationships/notesSlide" Target="../notesSlides/notesSlide4.xml"/><Relationship Id="rId9"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0.png"/><Relationship Id="rId5" Type="http://schemas.openxmlformats.org/officeDocument/2006/relationships/image" Target="../media/image6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69.svg"/><Relationship Id="rId3" Type="http://schemas.openxmlformats.org/officeDocument/2006/relationships/slideLayout" Target="../slideLayouts/slideLayout17.xml"/><Relationship Id="rId7" Type="http://schemas.openxmlformats.org/officeDocument/2006/relationships/diagramQuickStyle" Target="../diagrams/quickStyle2.xml"/><Relationship Id="rId12" Type="http://schemas.openxmlformats.org/officeDocument/2006/relationships/image" Target="../media/image68.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diagramLayout" Target="../diagrams/layout2.xml"/><Relationship Id="rId11" Type="http://schemas.openxmlformats.org/officeDocument/2006/relationships/image" Target="../media/image67.jpeg"/><Relationship Id="rId5" Type="http://schemas.openxmlformats.org/officeDocument/2006/relationships/diagramData" Target="../diagrams/data2.xml"/><Relationship Id="rId10" Type="http://schemas.openxmlformats.org/officeDocument/2006/relationships/image" Target="../media/image28.png"/><Relationship Id="rId4" Type="http://schemas.openxmlformats.org/officeDocument/2006/relationships/notesSlide" Target="../notesSlides/notesSlide41.xml"/><Relationship Id="rId9" Type="http://schemas.microsoft.com/office/2007/relationships/diagramDrawing" Target="../diagrams/drawing2.xml"/><Relationship Id="rId1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hyperlink" Target="https://my.clevelandclinic.org/health/diseases/4059-constipation"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hyperlink" Target="https://www.webmd.com/dvt/blood-clots-after-surgery" TargetMode="External"/><Relationship Id="rId4" Type="http://schemas.openxmlformats.org/officeDocument/2006/relationships/hyperlink" Target="https://www.mayoclinic.org/diseases-conditions/pneumonia/symptoms-causes/syc-20354204"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3CACFE-D4A5-C349-B9CE-31D736FD6DAF}"/>
              </a:ext>
            </a:extLst>
          </p:cNvPr>
          <p:cNvSpPr>
            <a:spLocks noGrp="1"/>
          </p:cNvSpPr>
          <p:nvPr>
            <p:ph type="ctrTitle"/>
          </p:nvPr>
        </p:nvSpPr>
        <p:spPr>
          <a:xfrm>
            <a:off x="6311863" y="2421053"/>
            <a:ext cx="5880137" cy="2015893"/>
          </a:xfrm>
        </p:spPr>
        <p:txBody>
          <a:bodyPr lIns="91440" tIns="45720" rIns="91440" bIns="45720">
            <a:normAutofit fontScale="90000"/>
          </a:bodyPr>
          <a:lstStyle/>
          <a:p>
            <a:pPr>
              <a:lnSpc>
                <a:spcPct val="90000"/>
              </a:lnSpc>
            </a:pPr>
            <a:r>
              <a:rPr lang="en-US" sz="4400" dirty="0">
                <a:solidFill>
                  <a:schemeClr val="accent2">
                    <a:lumMod val="75000"/>
                  </a:schemeClr>
                </a:solidFill>
                <a:latin typeface="Century Gothic"/>
              </a:rPr>
              <a:t>Patient Education </a:t>
            </a:r>
            <a:br>
              <a:rPr lang="en-US" sz="4400" dirty="0">
                <a:solidFill>
                  <a:schemeClr val="accent2">
                    <a:lumMod val="75000"/>
                  </a:schemeClr>
                </a:solidFill>
                <a:latin typeface="Century Gothic"/>
              </a:rPr>
            </a:br>
            <a:r>
              <a:rPr lang="en-US" sz="4400" dirty="0">
                <a:solidFill>
                  <a:schemeClr val="accent2">
                    <a:lumMod val="75000"/>
                  </a:schemeClr>
                </a:solidFill>
                <a:latin typeface="Century Gothic"/>
              </a:rPr>
              <a:t>for </a:t>
            </a:r>
            <a:br>
              <a:rPr lang="en-US" sz="4400" dirty="0">
                <a:solidFill>
                  <a:schemeClr val="accent2">
                    <a:lumMod val="75000"/>
                  </a:schemeClr>
                </a:solidFill>
                <a:latin typeface="Century Gothic"/>
              </a:rPr>
            </a:br>
            <a:r>
              <a:rPr lang="en-US" sz="4400" dirty="0">
                <a:solidFill>
                  <a:schemeClr val="accent2">
                    <a:lumMod val="75000"/>
                  </a:schemeClr>
                </a:solidFill>
                <a:latin typeface="Century Gothic"/>
              </a:rPr>
              <a:t>Outpatient</a:t>
            </a:r>
            <a:br>
              <a:rPr lang="en-US" sz="4400" dirty="0">
                <a:solidFill>
                  <a:schemeClr val="accent2">
                    <a:lumMod val="75000"/>
                  </a:schemeClr>
                </a:solidFill>
                <a:latin typeface="Century Gothic"/>
              </a:rPr>
            </a:br>
            <a:r>
              <a:rPr lang="en-US" sz="4400" dirty="0">
                <a:solidFill>
                  <a:schemeClr val="accent2">
                    <a:lumMod val="75000"/>
                  </a:schemeClr>
                </a:solidFill>
                <a:latin typeface="Century Gothic"/>
              </a:rPr>
              <a:t>Joint Replacement Surgery </a:t>
            </a:r>
            <a:endParaRPr lang="en-US" sz="5600" dirty="0">
              <a:solidFill>
                <a:schemeClr val="accent2">
                  <a:lumMod val="75000"/>
                </a:schemeClr>
              </a:solidFill>
              <a:latin typeface="Century Gothic"/>
            </a:endParaRPr>
          </a:p>
        </p:txBody>
      </p:sp>
      <p:sp>
        <p:nvSpPr>
          <p:cNvPr id="10" name="Subtitle 9">
            <a:extLst>
              <a:ext uri="{FF2B5EF4-FFF2-40B4-BE49-F238E27FC236}">
                <a16:creationId xmlns:a16="http://schemas.microsoft.com/office/drawing/2014/main" id="{D9AD93F2-6FEB-3A4A-8154-78B13553D0C2}"/>
              </a:ext>
            </a:extLst>
          </p:cNvPr>
          <p:cNvSpPr>
            <a:spLocks noGrp="1"/>
          </p:cNvSpPr>
          <p:nvPr>
            <p:ph type="subTitle" idx="1"/>
          </p:nvPr>
        </p:nvSpPr>
        <p:spPr>
          <a:xfrm>
            <a:off x="6729983" y="4818888"/>
            <a:ext cx="4892040" cy="1042416"/>
          </a:xfrm>
        </p:spPr>
        <p:txBody>
          <a:bodyPr lIns="91440" tIns="45720" rIns="91440" bIns="45720">
            <a:noAutofit/>
          </a:bodyPr>
          <a:lstStyle/>
          <a:p>
            <a:pPr>
              <a:lnSpc>
                <a:spcPct val="90000"/>
              </a:lnSpc>
            </a:pPr>
            <a:r>
              <a:rPr lang="en-US" b="1" dirty="0">
                <a:solidFill>
                  <a:schemeClr val="tx1">
                    <a:lumMod val="85000"/>
                    <a:lumOff val="15000"/>
                  </a:schemeClr>
                </a:solidFill>
                <a:latin typeface="Century Gothic"/>
              </a:rPr>
              <a:t>Presented by</a:t>
            </a:r>
            <a:endParaRPr lang="en-US" b="1" dirty="0">
              <a:solidFill>
                <a:schemeClr val="tx1">
                  <a:lumMod val="85000"/>
                  <a:lumOff val="15000"/>
                </a:schemeClr>
              </a:solidFill>
            </a:endParaRPr>
          </a:p>
          <a:p>
            <a:pPr>
              <a:lnSpc>
                <a:spcPct val="90000"/>
              </a:lnSpc>
            </a:pPr>
            <a:r>
              <a:rPr lang="en-US" b="1" dirty="0">
                <a:solidFill>
                  <a:schemeClr val="tx1">
                    <a:lumMod val="85000"/>
                    <a:lumOff val="15000"/>
                  </a:schemeClr>
                </a:solidFill>
                <a:latin typeface="Century Gothic"/>
              </a:rPr>
              <a:t>Mary Sanders, RN, BSN</a:t>
            </a:r>
            <a:endParaRPr lang="en-US" b="1" dirty="0">
              <a:solidFill>
                <a:schemeClr val="tx1">
                  <a:lumMod val="85000"/>
                  <a:lumOff val="15000"/>
                </a:schemeClr>
              </a:solidFill>
            </a:endParaRPr>
          </a:p>
          <a:p>
            <a:pPr>
              <a:lnSpc>
                <a:spcPct val="90000"/>
              </a:lnSpc>
            </a:pPr>
            <a:r>
              <a:rPr lang="en-US" b="1" dirty="0">
                <a:solidFill>
                  <a:schemeClr val="tx1">
                    <a:lumMod val="85000"/>
                    <a:lumOff val="15000"/>
                  </a:schemeClr>
                </a:solidFill>
                <a:latin typeface="Century Gothic"/>
              </a:rPr>
              <a:t>Dan D’Andrea, PT, MSPT</a:t>
            </a:r>
          </a:p>
          <a:p>
            <a:pPr>
              <a:lnSpc>
                <a:spcPct val="90000"/>
              </a:lnSpc>
            </a:pPr>
            <a:r>
              <a:rPr lang="en-US" sz="1200" b="1" dirty="0">
                <a:solidFill>
                  <a:schemeClr val="tx1">
                    <a:lumMod val="85000"/>
                    <a:lumOff val="15000"/>
                  </a:schemeClr>
                </a:solidFill>
                <a:latin typeface="Century Gothic"/>
              </a:rPr>
              <a:t>November 2023</a:t>
            </a:r>
          </a:p>
        </p:txBody>
      </p:sp>
      <p:pic>
        <p:nvPicPr>
          <p:cNvPr id="5" name="Audio 4">
            <a:hlinkClick r:id="" action="ppaction://media"/>
            <a:extLst>
              <a:ext uri="{FF2B5EF4-FFF2-40B4-BE49-F238E27FC236}">
                <a16:creationId xmlns:a16="http://schemas.microsoft.com/office/drawing/2014/main" id="{BCC53C1A-2972-C40B-4414-FEB51D5882D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pic>
        <p:nvPicPr>
          <p:cNvPr id="4" name="Picture 3" descr="A large building with a lot of windows&#10;&#10;Description automatically generated">
            <a:extLst>
              <a:ext uri="{FF2B5EF4-FFF2-40B4-BE49-F238E27FC236}">
                <a16:creationId xmlns:a16="http://schemas.microsoft.com/office/drawing/2014/main" id="{494B9871-8D12-A82A-F297-7900DB0FC8A0}"/>
              </a:ext>
            </a:extLst>
          </p:cNvPr>
          <p:cNvPicPr>
            <a:picLocks noChangeAspect="1"/>
          </p:cNvPicPr>
          <p:nvPr/>
        </p:nvPicPr>
        <p:blipFill>
          <a:blip r:embed="rId6"/>
          <a:stretch>
            <a:fillRect/>
          </a:stretch>
        </p:blipFill>
        <p:spPr>
          <a:xfrm>
            <a:off x="569977" y="1547445"/>
            <a:ext cx="5750008" cy="4449653"/>
          </a:xfrm>
          <a:prstGeom prst="rect">
            <a:avLst/>
          </a:prstGeom>
        </p:spPr>
      </p:pic>
    </p:spTree>
    <p:extLst>
      <p:ext uri="{BB962C8B-B14F-4D97-AF65-F5344CB8AC3E}">
        <p14:creationId xmlns:p14="http://schemas.microsoft.com/office/powerpoint/2010/main" val="41384297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510"/>
    </mc:Choice>
    <mc:Fallback xmlns="">
      <p:transition spd="slow" advTm="10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F87BA-EBA8-3C19-51DA-1014B8435E7C}"/>
              </a:ext>
            </a:extLst>
          </p:cNvPr>
          <p:cNvSpPr>
            <a:spLocks noGrp="1"/>
          </p:cNvSpPr>
          <p:nvPr>
            <p:ph type="title"/>
          </p:nvPr>
        </p:nvSpPr>
        <p:spPr/>
        <p:txBody>
          <a:bodyPr/>
          <a:lstStyle/>
          <a:p>
            <a:r>
              <a:rPr lang="en-US" dirty="0"/>
              <a:t>Home Equipment</a:t>
            </a:r>
          </a:p>
        </p:txBody>
      </p:sp>
      <p:pic>
        <p:nvPicPr>
          <p:cNvPr id="6" name="Content Placeholder 5">
            <a:extLst>
              <a:ext uri="{FF2B5EF4-FFF2-40B4-BE49-F238E27FC236}">
                <a16:creationId xmlns:a16="http://schemas.microsoft.com/office/drawing/2014/main" id="{2D433119-1DB9-E9D2-868F-C4D4B6C5744F}"/>
              </a:ext>
            </a:extLst>
          </p:cNvPr>
          <p:cNvPicPr>
            <a:picLocks noGrp="1" noChangeAspect="1"/>
          </p:cNvPicPr>
          <p:nvPr>
            <p:ph idx="1"/>
          </p:nvPr>
        </p:nvPicPr>
        <p:blipFill rotWithShape="1">
          <a:blip r:embed="rId5"/>
          <a:srcRect l="58384" t="23199" r="23154" b="37488"/>
          <a:stretch/>
        </p:blipFill>
        <p:spPr>
          <a:xfrm>
            <a:off x="263170" y="1561811"/>
            <a:ext cx="7610049" cy="4557932"/>
          </a:xfrm>
        </p:spPr>
      </p:pic>
      <p:sp>
        <p:nvSpPr>
          <p:cNvPr id="4" name="Slide Number Placeholder 3">
            <a:extLst>
              <a:ext uri="{FF2B5EF4-FFF2-40B4-BE49-F238E27FC236}">
                <a16:creationId xmlns:a16="http://schemas.microsoft.com/office/drawing/2014/main" id="{A40275FF-4706-665B-6AB3-01D446486C2A}"/>
              </a:ext>
            </a:extLst>
          </p:cNvPr>
          <p:cNvSpPr>
            <a:spLocks noGrp="1"/>
          </p:cNvSpPr>
          <p:nvPr>
            <p:ph type="sldNum" sz="quarter" idx="12"/>
          </p:nvPr>
        </p:nvSpPr>
        <p:spPr/>
        <p:txBody>
          <a:bodyPr/>
          <a:lstStyle/>
          <a:p>
            <a:fld id="{23B50813-6D17-2E4F-8A48-1FFF627A62B2}" type="slidenum">
              <a:rPr lang="en-US" smtClean="0"/>
              <a:pPr/>
              <a:t>10</a:t>
            </a:fld>
            <a:endParaRPr lang="en-US" dirty="0"/>
          </a:p>
        </p:txBody>
      </p:sp>
      <p:sp>
        <p:nvSpPr>
          <p:cNvPr id="7" name="TextBox 6">
            <a:extLst>
              <a:ext uri="{FF2B5EF4-FFF2-40B4-BE49-F238E27FC236}">
                <a16:creationId xmlns:a16="http://schemas.microsoft.com/office/drawing/2014/main" id="{869D7CC1-E727-5115-34C3-8A92A2BBCCC6}"/>
              </a:ext>
            </a:extLst>
          </p:cNvPr>
          <p:cNvSpPr txBox="1"/>
          <p:nvPr/>
        </p:nvSpPr>
        <p:spPr>
          <a:xfrm>
            <a:off x="7715068" y="1555611"/>
            <a:ext cx="4140849" cy="3477875"/>
          </a:xfrm>
          <a:prstGeom prst="rect">
            <a:avLst/>
          </a:prstGeom>
          <a:noFill/>
        </p:spPr>
        <p:txBody>
          <a:bodyPr wrap="square" lIns="91440" tIns="45720" rIns="91440" bIns="45720" rtlCol="0" anchor="t">
            <a:spAutoFit/>
          </a:bodyPr>
          <a:lstStyle/>
          <a:p>
            <a:r>
              <a:rPr lang="en-US" sz="2200" b="1" dirty="0"/>
              <a:t>If your insurance doesn’t cover these items or you want to buy them ahead of time without going through your insurance, they may be found at:</a:t>
            </a:r>
          </a:p>
          <a:p>
            <a:pPr marL="285750" indent="-285750">
              <a:buFont typeface="Arial" panose="020B0604020202020204" pitchFamily="34" charset="0"/>
              <a:buChar char="•"/>
            </a:pPr>
            <a:r>
              <a:rPr lang="en-US" sz="2200" b="1" dirty="0"/>
              <a:t>Any Medical Supply Store</a:t>
            </a:r>
          </a:p>
          <a:p>
            <a:pPr marL="285750" indent="-285750">
              <a:buFont typeface="Arial" panose="020B0604020202020204" pitchFamily="34" charset="0"/>
              <a:buChar char="•"/>
            </a:pPr>
            <a:r>
              <a:rPr lang="en-US" sz="2200" b="1" dirty="0"/>
              <a:t>Your local pharmacy</a:t>
            </a:r>
          </a:p>
          <a:p>
            <a:pPr marL="285750" indent="-285750">
              <a:buFont typeface="Arial" panose="020B0604020202020204" pitchFamily="34" charset="0"/>
              <a:buChar char="•"/>
            </a:pPr>
            <a:r>
              <a:rPr lang="en-US" sz="2200" b="1" dirty="0"/>
              <a:t>Amazon.com</a:t>
            </a:r>
          </a:p>
          <a:p>
            <a:pPr marL="285750" indent="-285750">
              <a:buFont typeface="Arial" panose="020B0604020202020204" pitchFamily="34" charset="0"/>
              <a:buChar char="•"/>
            </a:pPr>
            <a:r>
              <a:rPr lang="en-US" sz="2200" b="1" dirty="0"/>
              <a:t>Goodwill or Salvation Army</a:t>
            </a:r>
          </a:p>
        </p:txBody>
      </p:sp>
      <p:pic>
        <p:nvPicPr>
          <p:cNvPr id="9" name="Audio 8">
            <a:hlinkClick r:id="" action="ppaction://media"/>
            <a:extLst>
              <a:ext uri="{FF2B5EF4-FFF2-40B4-BE49-F238E27FC236}">
                <a16:creationId xmlns:a16="http://schemas.microsoft.com/office/drawing/2014/main" id="{1AF5F6C8-D62E-D6AF-29BD-3F16227E13D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8505712"/>
      </p:ext>
    </p:extLst>
  </p:cSld>
  <p:clrMapOvr>
    <a:masterClrMapping/>
  </p:clrMapOvr>
  <mc:AlternateContent xmlns:mc="http://schemas.openxmlformats.org/markup-compatibility/2006" xmlns:p14="http://schemas.microsoft.com/office/powerpoint/2010/main">
    <mc:Choice Requires="p14">
      <p:transition spd="slow" p14:dur="2000" advTm="19948"/>
    </mc:Choice>
    <mc:Fallback xmlns="">
      <p:transition spd="slow" advTm="1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084A-5C02-79FB-6A7C-25AFE3ACD114}"/>
              </a:ext>
            </a:extLst>
          </p:cNvPr>
          <p:cNvSpPr>
            <a:spLocks noGrp="1"/>
          </p:cNvSpPr>
          <p:nvPr>
            <p:ph type="title"/>
          </p:nvPr>
        </p:nvSpPr>
        <p:spPr>
          <a:xfrm>
            <a:off x="493144" y="570456"/>
            <a:ext cx="11363863" cy="991355"/>
          </a:xfrm>
        </p:spPr>
        <p:txBody>
          <a:bodyPr/>
          <a:lstStyle/>
          <a:p>
            <a:pPr algn="ctr"/>
            <a:r>
              <a:rPr lang="en-US" dirty="0">
                <a:latin typeface="Century Gothic"/>
              </a:rPr>
              <a:t>Gather Home Equipment in Advance</a:t>
            </a:r>
            <a:endParaRPr lang="en-US" dirty="0"/>
          </a:p>
        </p:txBody>
      </p:sp>
      <p:sp>
        <p:nvSpPr>
          <p:cNvPr id="3" name="Content Placeholder 2">
            <a:extLst>
              <a:ext uri="{FF2B5EF4-FFF2-40B4-BE49-F238E27FC236}">
                <a16:creationId xmlns:a16="http://schemas.microsoft.com/office/drawing/2014/main" id="{032E5E2C-FBCC-AA89-B1DF-FF6B138A0CAB}"/>
              </a:ext>
            </a:extLst>
          </p:cNvPr>
          <p:cNvSpPr>
            <a:spLocks noGrp="1"/>
          </p:cNvSpPr>
          <p:nvPr>
            <p:ph idx="1"/>
          </p:nvPr>
        </p:nvSpPr>
        <p:spPr>
          <a:xfrm>
            <a:off x="493144" y="1360530"/>
            <a:ext cx="11363863" cy="1208342"/>
          </a:xfrm>
        </p:spPr>
        <p:txBody>
          <a:bodyPr vert="horz" lIns="91440" tIns="45720" rIns="91440" bIns="45720" rtlCol="0" anchor="t">
            <a:normAutofit/>
          </a:bodyPr>
          <a:lstStyle/>
          <a:p>
            <a:r>
              <a:rPr lang="en-US" sz="2000" b="0" dirty="0">
                <a:latin typeface="Century Gothic"/>
              </a:rPr>
              <a:t>You may wish to purchase adaptive equipment prior to surgery to help with your recovery</a:t>
            </a:r>
          </a:p>
          <a:p>
            <a:r>
              <a:rPr lang="en-US" sz="2000" b="0" dirty="0">
                <a:latin typeface="Century Gothic"/>
              </a:rPr>
              <a:t>Items can be found on Amazon or any medical supply store. </a:t>
            </a:r>
          </a:p>
        </p:txBody>
      </p:sp>
      <p:sp>
        <p:nvSpPr>
          <p:cNvPr id="4" name="Slide Number Placeholder 3">
            <a:extLst>
              <a:ext uri="{FF2B5EF4-FFF2-40B4-BE49-F238E27FC236}">
                <a16:creationId xmlns:a16="http://schemas.microsoft.com/office/drawing/2014/main" id="{AB58349D-F2A4-AE81-A74A-002B414DCC8F}"/>
              </a:ext>
            </a:extLst>
          </p:cNvPr>
          <p:cNvSpPr>
            <a:spLocks noGrp="1"/>
          </p:cNvSpPr>
          <p:nvPr>
            <p:ph type="sldNum" sz="quarter" idx="12"/>
          </p:nvPr>
        </p:nvSpPr>
        <p:spPr/>
        <p:txBody>
          <a:bodyPr/>
          <a:lstStyle/>
          <a:p>
            <a:fld id="{23B50813-6D17-2E4F-8A48-1FFF627A62B2}" type="slidenum">
              <a:rPr lang="en-US" smtClean="0"/>
              <a:pPr/>
              <a:t>11</a:t>
            </a:fld>
            <a:endParaRPr lang="en-US" dirty="0"/>
          </a:p>
        </p:txBody>
      </p:sp>
      <p:pic>
        <p:nvPicPr>
          <p:cNvPr id="8" name="Picture 7">
            <a:extLst>
              <a:ext uri="{FF2B5EF4-FFF2-40B4-BE49-F238E27FC236}">
                <a16:creationId xmlns:a16="http://schemas.microsoft.com/office/drawing/2014/main" id="{9D73A003-58BB-5908-7420-F4AA5F297E86}"/>
              </a:ext>
            </a:extLst>
          </p:cNvPr>
          <p:cNvPicPr>
            <a:picLocks noChangeAspect="1"/>
          </p:cNvPicPr>
          <p:nvPr/>
        </p:nvPicPr>
        <p:blipFill rotWithShape="1">
          <a:blip r:embed="rId5"/>
          <a:srcRect l="60106" t="43923" r="12733" b="24464"/>
          <a:stretch/>
        </p:blipFill>
        <p:spPr>
          <a:xfrm>
            <a:off x="406205" y="2757267"/>
            <a:ext cx="11366695" cy="3720905"/>
          </a:xfrm>
          <a:prstGeom prst="rect">
            <a:avLst/>
          </a:prstGeom>
        </p:spPr>
      </p:pic>
      <p:pic>
        <p:nvPicPr>
          <p:cNvPr id="24" name="Audio 23">
            <a:hlinkClick r:id="" action="ppaction://media"/>
            <a:extLst>
              <a:ext uri="{FF2B5EF4-FFF2-40B4-BE49-F238E27FC236}">
                <a16:creationId xmlns:a16="http://schemas.microsoft.com/office/drawing/2014/main" id="{BC5EBEAD-7F41-C05C-DC52-1DE3EB680B0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3154854"/>
      </p:ext>
    </p:extLst>
  </p:cSld>
  <p:clrMapOvr>
    <a:masterClrMapping/>
  </p:clrMapOvr>
  <mc:AlternateContent xmlns:mc="http://schemas.openxmlformats.org/markup-compatibility/2006" xmlns:p14="http://schemas.microsoft.com/office/powerpoint/2010/main">
    <mc:Choice Requires="p14">
      <p:transition spd="slow" p14:dur="2000" advTm="23153"/>
    </mc:Choice>
    <mc:Fallback xmlns="">
      <p:transition spd="slow" advTm="23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C4A4-64F8-7457-4D5C-91AE5DCC6B17}"/>
              </a:ext>
            </a:extLst>
          </p:cNvPr>
          <p:cNvSpPr>
            <a:spLocks noGrp="1"/>
          </p:cNvSpPr>
          <p:nvPr>
            <p:ph type="title"/>
          </p:nvPr>
        </p:nvSpPr>
        <p:spPr/>
        <p:txBody>
          <a:bodyPr>
            <a:normAutofit/>
          </a:bodyPr>
          <a:lstStyle/>
          <a:p>
            <a:r>
              <a:rPr lang="en-US" sz="2600" dirty="0">
                <a:latin typeface="Century Gothic"/>
              </a:rPr>
              <a:t>Caregiver Selection</a:t>
            </a:r>
          </a:p>
        </p:txBody>
      </p:sp>
      <p:sp>
        <p:nvSpPr>
          <p:cNvPr id="3" name="Content Placeholder 2">
            <a:extLst>
              <a:ext uri="{FF2B5EF4-FFF2-40B4-BE49-F238E27FC236}">
                <a16:creationId xmlns:a16="http://schemas.microsoft.com/office/drawing/2014/main" id="{3A5B443D-F817-2CB6-4727-52C27B597AEC}"/>
              </a:ext>
            </a:extLst>
          </p:cNvPr>
          <p:cNvSpPr>
            <a:spLocks noGrp="1"/>
          </p:cNvSpPr>
          <p:nvPr>
            <p:ph idx="1"/>
          </p:nvPr>
        </p:nvSpPr>
        <p:spPr/>
        <p:txBody>
          <a:bodyPr vert="horz" lIns="91440" tIns="45720" rIns="91440" bIns="45720" rtlCol="0" anchor="t">
            <a:normAutofit/>
          </a:bodyPr>
          <a:lstStyle/>
          <a:p>
            <a:r>
              <a:rPr lang="en-US" sz="2200" dirty="0">
                <a:latin typeface="Century Gothic"/>
              </a:rPr>
              <a:t>What is the purpose of your coach/caregiver?</a:t>
            </a:r>
          </a:p>
          <a:p>
            <a:pPr marL="285750" indent="-285750">
              <a:buFont typeface="Courier New" panose="02070309020205020404" pitchFamily="49" charset="0"/>
              <a:buChar char="o"/>
            </a:pPr>
            <a:r>
              <a:rPr lang="en-US" sz="2200" b="0" dirty="0">
                <a:latin typeface="Century Gothic"/>
              </a:rPr>
              <a:t>Have someone stay with you 24 hours per day for the first 3-7 days after surgery.</a:t>
            </a:r>
          </a:p>
          <a:p>
            <a:pPr marL="285750" indent="-285750">
              <a:buFont typeface="Courier New" panose="02070309020205020404" pitchFamily="49" charset="0"/>
              <a:buChar char="o"/>
            </a:pPr>
            <a:r>
              <a:rPr lang="en-US" sz="2200" b="0" dirty="0">
                <a:latin typeface="Century Gothic"/>
              </a:rPr>
              <a:t>Provide assistance, support, comfort, and motivation while in the hospital and after discharge</a:t>
            </a:r>
          </a:p>
          <a:p>
            <a:pPr marL="285750" indent="-285750">
              <a:buFont typeface="Courier New" panose="02070309020205020404" pitchFamily="49" charset="0"/>
              <a:buChar char="o"/>
            </a:pPr>
            <a:r>
              <a:rPr lang="en-US" sz="2200" b="0" dirty="0">
                <a:latin typeface="Century Gothic"/>
              </a:rPr>
              <a:t>Participate in therapy sessions and day-to-day activities</a:t>
            </a:r>
          </a:p>
          <a:p>
            <a:pPr marL="285750" indent="-285750">
              <a:buFont typeface="Courier New" panose="02070309020205020404" pitchFamily="49" charset="0"/>
              <a:buChar char="o"/>
            </a:pPr>
            <a:r>
              <a:rPr lang="en-US" sz="2200" b="0" dirty="0">
                <a:latin typeface="Century Gothic"/>
              </a:rPr>
              <a:t>Have someone drive you to your follow up appointments.</a:t>
            </a:r>
          </a:p>
          <a:p>
            <a:pPr marL="285750" indent="-285750">
              <a:buFont typeface="Courier New" panose="02070309020205020404" pitchFamily="49" charset="0"/>
              <a:buChar char="o"/>
            </a:pPr>
            <a:r>
              <a:rPr lang="en-US" sz="2200" b="0" dirty="0">
                <a:latin typeface="Century Gothic"/>
              </a:rPr>
              <a:t>Assist with recovery exercises, dressing changes (if applicable), and household chores (cooking, laundry, cleaning, grocery shopping, yard work, pet care, etc..)</a:t>
            </a:r>
          </a:p>
          <a:p>
            <a:pPr marL="285750" indent="-285750">
              <a:buFont typeface="Courier New" panose="02070309020205020404" pitchFamily="49" charset="0"/>
              <a:buChar char="o"/>
            </a:pPr>
            <a:endParaRPr lang="en-US" b="0" dirty="0"/>
          </a:p>
        </p:txBody>
      </p:sp>
      <p:sp>
        <p:nvSpPr>
          <p:cNvPr id="4" name="Slide Number Placeholder 3">
            <a:extLst>
              <a:ext uri="{FF2B5EF4-FFF2-40B4-BE49-F238E27FC236}">
                <a16:creationId xmlns:a16="http://schemas.microsoft.com/office/drawing/2014/main" id="{D28E01E3-3F8E-44EA-00ED-5E99CE327A23}"/>
              </a:ext>
            </a:extLst>
          </p:cNvPr>
          <p:cNvSpPr>
            <a:spLocks noGrp="1"/>
          </p:cNvSpPr>
          <p:nvPr>
            <p:ph type="sldNum" sz="quarter" idx="12"/>
          </p:nvPr>
        </p:nvSpPr>
        <p:spPr/>
        <p:txBody>
          <a:bodyPr/>
          <a:lstStyle/>
          <a:p>
            <a:fld id="{23B50813-6D17-2E4F-8A48-1FFF627A62B2}" type="slidenum">
              <a:rPr lang="en-US" smtClean="0"/>
              <a:pPr/>
              <a:t>12</a:t>
            </a:fld>
            <a:endParaRPr lang="en-US" dirty="0"/>
          </a:p>
        </p:txBody>
      </p:sp>
      <p:pic>
        <p:nvPicPr>
          <p:cNvPr id="10" name="Audio 9">
            <a:hlinkClick r:id="" action="ppaction://media"/>
            <a:extLst>
              <a:ext uri="{FF2B5EF4-FFF2-40B4-BE49-F238E27FC236}">
                <a16:creationId xmlns:a16="http://schemas.microsoft.com/office/drawing/2014/main" id="{B3CBA7D4-1A6B-57F6-B3FD-511B7FB725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3326182"/>
      </p:ext>
    </p:extLst>
  </p:cSld>
  <p:clrMapOvr>
    <a:masterClrMapping/>
  </p:clrMapOvr>
  <mc:AlternateContent xmlns:mc="http://schemas.openxmlformats.org/markup-compatibility/2006" xmlns:p14="http://schemas.microsoft.com/office/powerpoint/2010/main">
    <mc:Choice Requires="p14">
      <p:transition spd="slow" p14:dur="2000" advTm="18076"/>
    </mc:Choice>
    <mc:Fallback xmlns="">
      <p:transition spd="slow" advTm="18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E5F1-BF8E-5363-E6D6-3EFBA2130AC3}"/>
              </a:ext>
            </a:extLst>
          </p:cNvPr>
          <p:cNvSpPr>
            <a:spLocks noGrp="1"/>
          </p:cNvSpPr>
          <p:nvPr>
            <p:ph type="title"/>
          </p:nvPr>
        </p:nvSpPr>
        <p:spPr/>
        <p:txBody>
          <a:bodyPr/>
          <a:lstStyle/>
          <a:p>
            <a:r>
              <a:rPr lang="en-US" dirty="0"/>
              <a:t>Preadmission Process</a:t>
            </a:r>
          </a:p>
        </p:txBody>
      </p:sp>
      <p:sp>
        <p:nvSpPr>
          <p:cNvPr id="3" name="Content Placeholder 2">
            <a:extLst>
              <a:ext uri="{FF2B5EF4-FFF2-40B4-BE49-F238E27FC236}">
                <a16:creationId xmlns:a16="http://schemas.microsoft.com/office/drawing/2014/main" id="{0BBBA888-D1A3-BA41-BBE3-ABC87670BD07}"/>
              </a:ext>
            </a:extLst>
          </p:cNvPr>
          <p:cNvSpPr>
            <a:spLocks noGrp="1"/>
          </p:cNvSpPr>
          <p:nvPr>
            <p:ph idx="1"/>
          </p:nvPr>
        </p:nvSpPr>
        <p:spPr/>
        <p:txBody>
          <a:bodyPr>
            <a:normAutofit/>
          </a:bodyPr>
          <a:lstStyle/>
          <a:p>
            <a:pPr marL="285750" indent="-285750">
              <a:buFont typeface="Courier New" panose="02070309020205020404" pitchFamily="49" charset="0"/>
              <a:buChar char="o"/>
            </a:pPr>
            <a:r>
              <a:rPr lang="en-US" sz="2000" b="0" dirty="0"/>
              <a:t>Begins about 3-4 weeks before surgery</a:t>
            </a:r>
          </a:p>
          <a:p>
            <a:pPr marL="285750" indent="-285750">
              <a:buFont typeface="Courier New" panose="02070309020205020404" pitchFamily="49" charset="0"/>
              <a:buChar char="o"/>
            </a:pPr>
            <a:r>
              <a:rPr lang="en-US" sz="2000" b="0" dirty="0"/>
              <a:t>Lab work, tests (chest –ray, ECG, etc.)</a:t>
            </a:r>
          </a:p>
          <a:p>
            <a:pPr marL="285750" indent="-285750">
              <a:buFont typeface="Courier New" panose="02070309020205020404" pitchFamily="49" charset="0"/>
              <a:buChar char="o"/>
            </a:pPr>
            <a:r>
              <a:rPr lang="en-US" sz="2000" b="0" dirty="0"/>
              <a:t>Medical history and medications will be reviewed</a:t>
            </a:r>
          </a:p>
          <a:p>
            <a:pPr marL="519113" lvl="1" indent="-285750"/>
            <a:r>
              <a:rPr lang="en-US" sz="2000" dirty="0"/>
              <a:t>Medications that thin your blood (Aspirin, Aleve, Advil, Eliquis, Xarelto, Motrin, etc.) will typically need to be </a:t>
            </a:r>
            <a:r>
              <a:rPr lang="en-US" sz="2000" b="1" u="sng" dirty="0"/>
              <a:t>stopped before surgery</a:t>
            </a:r>
            <a:r>
              <a:rPr lang="en-US" sz="2000" dirty="0"/>
              <a:t>. This is also true for diet pills, vitamins, and herbal supplements such as turmeric, fish/krill oil, ginkgo, ginseng, kava, and St. John’s Wort.</a:t>
            </a:r>
          </a:p>
          <a:p>
            <a:pPr marL="519113" lvl="1" indent="-285750"/>
            <a:r>
              <a:rPr lang="en-US" sz="2000" dirty="0"/>
              <a:t>We will review and discuss your medications and let you know what is safe to continue to take and what to stop taking leading up to your surgery.  	</a:t>
            </a:r>
          </a:p>
        </p:txBody>
      </p:sp>
      <p:sp>
        <p:nvSpPr>
          <p:cNvPr id="4" name="Slide Number Placeholder 3">
            <a:extLst>
              <a:ext uri="{FF2B5EF4-FFF2-40B4-BE49-F238E27FC236}">
                <a16:creationId xmlns:a16="http://schemas.microsoft.com/office/drawing/2014/main" id="{5DA95ABA-6413-5383-9A89-FA5786881500}"/>
              </a:ext>
            </a:extLst>
          </p:cNvPr>
          <p:cNvSpPr>
            <a:spLocks noGrp="1"/>
          </p:cNvSpPr>
          <p:nvPr>
            <p:ph type="sldNum" sz="quarter" idx="12"/>
          </p:nvPr>
        </p:nvSpPr>
        <p:spPr/>
        <p:txBody>
          <a:bodyPr/>
          <a:lstStyle/>
          <a:p>
            <a:fld id="{23B50813-6D17-2E4F-8A48-1FFF627A62B2}" type="slidenum">
              <a:rPr lang="en-US" smtClean="0"/>
              <a:pPr/>
              <a:t>13</a:t>
            </a:fld>
            <a:endParaRPr lang="en-US" dirty="0"/>
          </a:p>
        </p:txBody>
      </p:sp>
      <p:pic>
        <p:nvPicPr>
          <p:cNvPr id="7" name="Audio 6">
            <a:hlinkClick r:id="" action="ppaction://media"/>
            <a:extLst>
              <a:ext uri="{FF2B5EF4-FFF2-40B4-BE49-F238E27FC236}">
                <a16:creationId xmlns:a16="http://schemas.microsoft.com/office/drawing/2014/main" id="{33AB5D83-2B53-B9F2-D338-8F43850D8C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01666"/>
      </p:ext>
    </p:extLst>
  </p:cSld>
  <p:clrMapOvr>
    <a:masterClrMapping/>
  </p:clrMapOvr>
  <mc:AlternateContent xmlns:mc="http://schemas.openxmlformats.org/markup-compatibility/2006" xmlns:p14="http://schemas.microsoft.com/office/powerpoint/2010/main">
    <mc:Choice Requires="p14">
      <p:transition spd="slow" p14:dur="2000" advTm="30959"/>
    </mc:Choice>
    <mc:Fallback xmlns="">
      <p:transition spd="slow" advTm="30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537DBB-B915-3DEB-A7F1-DBA138900EF5}"/>
              </a:ext>
            </a:extLst>
          </p:cNvPr>
          <p:cNvSpPr>
            <a:spLocks noGrp="1"/>
          </p:cNvSpPr>
          <p:nvPr>
            <p:ph type="sldNum" sz="quarter" idx="12"/>
          </p:nvPr>
        </p:nvSpPr>
        <p:spPr/>
        <p:txBody>
          <a:bodyPr/>
          <a:lstStyle/>
          <a:p>
            <a:fld id="{23B50813-6D17-2E4F-8A48-1FFF627A62B2}" type="slidenum">
              <a:rPr lang="en-US" smtClean="0"/>
              <a:t>14</a:t>
            </a:fld>
            <a:endParaRPr lang="en-US" dirty="0"/>
          </a:p>
        </p:txBody>
      </p:sp>
      <p:sp>
        <p:nvSpPr>
          <p:cNvPr id="3" name="Title 2">
            <a:extLst>
              <a:ext uri="{FF2B5EF4-FFF2-40B4-BE49-F238E27FC236}">
                <a16:creationId xmlns:a16="http://schemas.microsoft.com/office/drawing/2014/main" id="{ECFB37DA-6F7B-D107-CA77-7B68518D15E5}"/>
              </a:ext>
            </a:extLst>
          </p:cNvPr>
          <p:cNvSpPr>
            <a:spLocks noGrp="1"/>
          </p:cNvSpPr>
          <p:nvPr>
            <p:ph type="title"/>
          </p:nvPr>
        </p:nvSpPr>
        <p:spPr/>
        <p:txBody>
          <a:bodyPr/>
          <a:lstStyle/>
          <a:p>
            <a:r>
              <a:rPr lang="en-US" dirty="0"/>
              <a:t>Pre-operative showers</a:t>
            </a:r>
          </a:p>
        </p:txBody>
      </p:sp>
      <p:sp>
        <p:nvSpPr>
          <p:cNvPr id="4" name="Content Placeholder 3">
            <a:extLst>
              <a:ext uri="{FF2B5EF4-FFF2-40B4-BE49-F238E27FC236}">
                <a16:creationId xmlns:a16="http://schemas.microsoft.com/office/drawing/2014/main" id="{D6E0F701-FF31-33AA-91A7-1C2ABA0E65AF}"/>
              </a:ext>
            </a:extLst>
          </p:cNvPr>
          <p:cNvSpPr>
            <a:spLocks noGrp="1"/>
          </p:cNvSpPr>
          <p:nvPr>
            <p:ph idx="1"/>
          </p:nvPr>
        </p:nvSpPr>
        <p:spPr/>
        <p:txBody>
          <a:bodyPr vert="horz" lIns="91440" tIns="45720" rIns="91440" bIns="45720" rtlCol="0" anchor="t">
            <a:noAutofit/>
          </a:bodyPr>
          <a:lstStyle/>
          <a:p>
            <a:pPr marL="285750" indent="-285750">
              <a:buFont typeface="Courier New" panose="02070309020205020404" pitchFamily="49" charset="0"/>
              <a:buChar char="o"/>
            </a:pPr>
            <a:r>
              <a:rPr lang="en-US" sz="2000" b="0" dirty="0">
                <a:latin typeface="Century Gothic"/>
              </a:rPr>
              <a:t>You will be directed on how to use CHG (Chlorhexidine) soap</a:t>
            </a:r>
          </a:p>
          <a:p>
            <a:pPr marL="285750" indent="-285750">
              <a:buFont typeface="Courier New" panose="02070309020205020404" pitchFamily="49" charset="0"/>
              <a:buChar char="o"/>
            </a:pPr>
            <a:r>
              <a:rPr lang="en-US" sz="2000" b="0" dirty="0">
                <a:latin typeface="Century Gothic"/>
              </a:rPr>
              <a:t>Studies show that repeated use of antibacterial soap enhances the residual antimicrobial effects, and this results in progressive reductions in bacterial counts on skin</a:t>
            </a:r>
          </a:p>
          <a:p>
            <a:pPr marL="285750" indent="-285750">
              <a:buFont typeface="Courier New" panose="02070309020205020404" pitchFamily="49" charset="0"/>
              <a:buChar char="o"/>
            </a:pPr>
            <a:r>
              <a:rPr lang="en-US" sz="2000" b="0" dirty="0">
                <a:latin typeface="Century Gothic"/>
              </a:rPr>
              <a:t>Apply a clean set of sheets after showering and again before returning home, also put on clean pajamas</a:t>
            </a:r>
          </a:p>
          <a:p>
            <a:pPr marL="285750" indent="-285750">
              <a:buFont typeface="Courier New" panose="02070309020205020404" pitchFamily="49" charset="0"/>
              <a:buChar char="o"/>
            </a:pPr>
            <a:r>
              <a:rPr lang="en-US" sz="2000" dirty="0">
                <a:latin typeface="Century Gothic"/>
              </a:rPr>
              <a:t>DO NOT:</a:t>
            </a:r>
          </a:p>
          <a:p>
            <a:pPr marL="518795" lvl="1" indent="-285750"/>
            <a:r>
              <a:rPr lang="en-US" sz="2000" dirty="0">
                <a:latin typeface="Century Gothic"/>
              </a:rPr>
              <a:t>use on your face, hair genital area, or any open wounds</a:t>
            </a:r>
          </a:p>
          <a:p>
            <a:pPr marL="518795" lvl="1" indent="-285750"/>
            <a:r>
              <a:rPr lang="en-US" sz="2000" dirty="0">
                <a:latin typeface="Century Gothic"/>
              </a:rPr>
              <a:t>shave the operative leg with a bladed razor (electric razor is ok). Straight edge razors may leave tiny cuts in the skin that can increase risk your risk for infection</a:t>
            </a:r>
          </a:p>
          <a:p>
            <a:pPr marL="518795" lvl="1" indent="-285750"/>
            <a:r>
              <a:rPr lang="en-US" sz="2000" dirty="0">
                <a:latin typeface="Century Gothic"/>
              </a:rPr>
              <a:t>sleep with pets beginning 3 days before surgery and for 2 weeks after surgery</a:t>
            </a:r>
          </a:p>
          <a:p>
            <a:pPr marL="518795" lvl="1" indent="-285750"/>
            <a:r>
              <a:rPr lang="en-US" sz="2000" dirty="0">
                <a:latin typeface="Century Gothic"/>
              </a:rPr>
              <a:t>use bleach to wash washcloth/towel after CHG soap because it will stain</a:t>
            </a:r>
          </a:p>
        </p:txBody>
      </p:sp>
      <p:pic>
        <p:nvPicPr>
          <p:cNvPr id="5" name="Content Placeholder 4">
            <a:extLst>
              <a:ext uri="{FF2B5EF4-FFF2-40B4-BE49-F238E27FC236}">
                <a16:creationId xmlns:a16="http://schemas.microsoft.com/office/drawing/2014/main" id="{9F406310-054C-7C32-A06B-73B81E10C792}"/>
              </a:ext>
            </a:extLst>
          </p:cNvPr>
          <p:cNvPicPr>
            <a:picLocks noChangeAspect="1"/>
          </p:cNvPicPr>
          <p:nvPr/>
        </p:nvPicPr>
        <p:blipFill rotWithShape="1">
          <a:blip r:embed="rId5"/>
          <a:srcRect l="63125" t="47631" r="3750" b="8680"/>
          <a:stretch/>
        </p:blipFill>
        <p:spPr>
          <a:xfrm rot="5400000">
            <a:off x="9091682" y="735909"/>
            <a:ext cx="1773548" cy="660808"/>
          </a:xfrm>
          <a:prstGeom prst="rect">
            <a:avLst/>
          </a:prstGeom>
        </p:spPr>
      </p:pic>
      <p:pic>
        <p:nvPicPr>
          <p:cNvPr id="6" name="Picture 10">
            <a:extLst>
              <a:ext uri="{FF2B5EF4-FFF2-40B4-BE49-F238E27FC236}">
                <a16:creationId xmlns:a16="http://schemas.microsoft.com/office/drawing/2014/main" id="{6D2B93FA-15EC-C6FC-1054-F877B1765C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27" r="15598"/>
          <a:stretch/>
        </p:blipFill>
        <p:spPr bwMode="auto">
          <a:xfrm>
            <a:off x="8180712" y="184231"/>
            <a:ext cx="1218121" cy="1857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9" name="Audio 8">
            <a:hlinkClick r:id="" action="ppaction://media"/>
            <a:extLst>
              <a:ext uri="{FF2B5EF4-FFF2-40B4-BE49-F238E27FC236}">
                <a16:creationId xmlns:a16="http://schemas.microsoft.com/office/drawing/2014/main" id="{FA79422E-25F6-2C74-5124-3C6295519D6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2350188"/>
      </p:ext>
    </p:extLst>
  </p:cSld>
  <p:clrMapOvr>
    <a:masterClrMapping/>
  </p:clrMapOvr>
  <mc:AlternateContent xmlns:mc="http://schemas.openxmlformats.org/markup-compatibility/2006" xmlns:p14="http://schemas.microsoft.com/office/powerpoint/2010/main">
    <mc:Choice Requires="p14">
      <p:transition spd="slow" p14:dur="2000" advTm="29782"/>
    </mc:Choice>
    <mc:Fallback xmlns="">
      <p:transition spd="slow" advTm="29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B98CF-28C7-3550-422F-E540B71F41CB}"/>
              </a:ext>
            </a:extLst>
          </p:cNvPr>
          <p:cNvSpPr>
            <a:spLocks noGrp="1"/>
          </p:cNvSpPr>
          <p:nvPr>
            <p:ph type="title"/>
          </p:nvPr>
        </p:nvSpPr>
        <p:spPr>
          <a:xfrm>
            <a:off x="353388" y="642730"/>
            <a:ext cx="11083759" cy="744534"/>
          </a:xfrm>
        </p:spPr>
        <p:txBody>
          <a:bodyPr anchor="b">
            <a:normAutofit/>
          </a:bodyPr>
          <a:lstStyle/>
          <a:p>
            <a:pPr algn="ctr"/>
            <a:r>
              <a:rPr lang="en-US" sz="3600" dirty="0">
                <a:solidFill>
                  <a:schemeClr val="tx2"/>
                </a:solidFill>
              </a:rPr>
              <a:t>Begin with a healthy diet</a:t>
            </a:r>
          </a:p>
        </p:txBody>
      </p:sp>
      <p:sp>
        <p:nvSpPr>
          <p:cNvPr id="3" name="Content Placeholder 2">
            <a:extLst>
              <a:ext uri="{FF2B5EF4-FFF2-40B4-BE49-F238E27FC236}">
                <a16:creationId xmlns:a16="http://schemas.microsoft.com/office/drawing/2014/main" id="{878BA23E-9771-B19B-5D7C-C9E41F5B719C}"/>
              </a:ext>
            </a:extLst>
          </p:cNvPr>
          <p:cNvSpPr>
            <a:spLocks noGrp="1"/>
          </p:cNvSpPr>
          <p:nvPr>
            <p:ph idx="1"/>
          </p:nvPr>
        </p:nvSpPr>
        <p:spPr>
          <a:xfrm>
            <a:off x="8077200" y="1457665"/>
            <a:ext cx="3916678" cy="1393128"/>
          </a:xfrm>
        </p:spPr>
        <p:txBody>
          <a:bodyPr vert="horz" lIns="91440" tIns="45720" rIns="91440" bIns="45720" rtlCol="0">
            <a:normAutofit fontScale="25000" lnSpcReduction="20000"/>
          </a:bodyPr>
          <a:lstStyle/>
          <a:p>
            <a:pPr>
              <a:lnSpc>
                <a:spcPct val="90000"/>
              </a:lnSpc>
            </a:pPr>
            <a:r>
              <a:rPr lang="en-US" sz="6400" dirty="0">
                <a:solidFill>
                  <a:schemeClr val="tx2"/>
                </a:solidFill>
                <a:latin typeface="Century Gothic"/>
              </a:rPr>
              <a:t>Good nutrition is </a:t>
            </a:r>
            <a:r>
              <a:rPr lang="en-US" sz="6400" u="sng" dirty="0">
                <a:solidFill>
                  <a:schemeClr val="tx2"/>
                </a:solidFill>
                <a:latin typeface="Century Gothic"/>
              </a:rPr>
              <a:t>essential</a:t>
            </a:r>
            <a:r>
              <a:rPr lang="en-US" sz="6400" dirty="0">
                <a:solidFill>
                  <a:schemeClr val="tx2"/>
                </a:solidFill>
                <a:latin typeface="Century Gothic"/>
              </a:rPr>
              <a:t> to a good outcome.  </a:t>
            </a:r>
            <a:r>
              <a:rPr lang="en-US" sz="6400" b="0" dirty="0">
                <a:solidFill>
                  <a:schemeClr val="tx2"/>
                </a:solidFill>
                <a:latin typeface="Century Gothic"/>
              </a:rPr>
              <a:t>Begin today eating a well-balanced diet before and after surgery.</a:t>
            </a:r>
          </a:p>
          <a:p>
            <a:pPr>
              <a:lnSpc>
                <a:spcPct val="90000"/>
              </a:lnSpc>
            </a:pPr>
            <a:r>
              <a:rPr lang="en-US" sz="6400" b="0" dirty="0">
                <a:solidFill>
                  <a:schemeClr val="tx2"/>
                </a:solidFill>
                <a:latin typeface="Century Gothic"/>
              </a:rPr>
              <a:t>A healthy, well-balanced diet includes:</a:t>
            </a:r>
          </a:p>
          <a:p>
            <a:pPr marL="233045" lvl="1" indent="-226695">
              <a:lnSpc>
                <a:spcPct val="90000"/>
              </a:lnSpc>
            </a:pPr>
            <a:r>
              <a:rPr lang="en-US" sz="6400" dirty="0">
                <a:solidFill>
                  <a:schemeClr val="tx2"/>
                </a:solidFill>
                <a:latin typeface="Century Gothic"/>
              </a:rPr>
              <a:t>High quality, lean proteins, fresh fruits and vegetables, and whole grains (high fiber breads and cereal products)</a:t>
            </a:r>
          </a:p>
          <a:p>
            <a:pPr marL="233045" lvl="1" indent="-226695">
              <a:lnSpc>
                <a:spcPct val="90000"/>
              </a:lnSpc>
            </a:pPr>
            <a:endParaRPr lang="en-US" sz="6400" dirty="0">
              <a:solidFill>
                <a:schemeClr val="tx2"/>
              </a:solidFill>
            </a:endParaRPr>
          </a:p>
          <a:p>
            <a:pPr>
              <a:lnSpc>
                <a:spcPct val="90000"/>
              </a:lnSpc>
            </a:pPr>
            <a:r>
              <a:rPr lang="en-US" sz="6400" b="0" dirty="0">
                <a:solidFill>
                  <a:schemeClr val="tx2"/>
                </a:solidFill>
                <a:latin typeface="Century Gothic"/>
              </a:rPr>
              <a:t>Increase protein intake to help with wound healing</a:t>
            </a:r>
          </a:p>
          <a:p>
            <a:pPr marL="233045" lvl="1" indent="-226695">
              <a:lnSpc>
                <a:spcPct val="90000"/>
              </a:lnSpc>
            </a:pPr>
            <a:r>
              <a:rPr lang="en-US" sz="6400" dirty="0">
                <a:solidFill>
                  <a:schemeClr val="tx2"/>
                </a:solidFill>
                <a:latin typeface="Century Gothic"/>
              </a:rPr>
              <a:t>Consume at least 1 gm of protein per 2 pounds of body weight, </a:t>
            </a:r>
            <a:r>
              <a:rPr lang="en-US" sz="6400" u="sng" dirty="0">
                <a:solidFill>
                  <a:schemeClr val="tx2"/>
                </a:solidFill>
                <a:latin typeface="Century Gothic"/>
              </a:rPr>
              <a:t>unless you doctor has told you otherwise. </a:t>
            </a:r>
            <a:endParaRPr lang="en-US" sz="6400" u="sng" dirty="0">
              <a:solidFill>
                <a:schemeClr val="tx2"/>
              </a:solidFill>
            </a:endParaRPr>
          </a:p>
          <a:p>
            <a:pPr marL="233045" lvl="1" indent="-226695">
              <a:lnSpc>
                <a:spcPct val="90000"/>
              </a:lnSpc>
            </a:pPr>
            <a:r>
              <a:rPr lang="en-US" sz="6400" dirty="0">
                <a:solidFill>
                  <a:schemeClr val="tx2"/>
                </a:solidFill>
                <a:latin typeface="Century Gothic"/>
              </a:rPr>
              <a:t>Eggs, nut butters, beans, meat (poultry and/or fish), tofu, and dairy products are good protein sources. </a:t>
            </a:r>
            <a:endParaRPr lang="en-US" sz="6400" b="0" dirty="0">
              <a:solidFill>
                <a:schemeClr val="tx2"/>
              </a:solidFill>
              <a:latin typeface="Century Gothic"/>
            </a:endParaRPr>
          </a:p>
          <a:p>
            <a:pPr>
              <a:lnSpc>
                <a:spcPct val="90000"/>
              </a:lnSpc>
            </a:pPr>
            <a:endParaRPr lang="en-US" sz="900" dirty="0">
              <a:solidFill>
                <a:schemeClr val="tx2"/>
              </a:solidFill>
            </a:endParaRPr>
          </a:p>
        </p:txBody>
      </p:sp>
      <p:pic>
        <p:nvPicPr>
          <p:cNvPr id="5" name="Picture 4">
            <a:extLst>
              <a:ext uri="{FF2B5EF4-FFF2-40B4-BE49-F238E27FC236}">
                <a16:creationId xmlns:a16="http://schemas.microsoft.com/office/drawing/2014/main" id="{E34C7A86-1E77-F18E-D217-83DA77912776}"/>
              </a:ext>
            </a:extLst>
          </p:cNvPr>
          <p:cNvPicPr>
            <a:picLocks noChangeAspect="1"/>
          </p:cNvPicPr>
          <p:nvPr/>
        </p:nvPicPr>
        <p:blipFill>
          <a:blip r:embed="rId5"/>
          <a:stretch>
            <a:fillRect/>
          </a:stretch>
        </p:blipFill>
        <p:spPr>
          <a:xfrm>
            <a:off x="353388" y="1457665"/>
            <a:ext cx="7103911" cy="3942670"/>
          </a:xfrm>
          <a:prstGeom prst="rect">
            <a:avLst/>
          </a:prstGeom>
        </p:spPr>
      </p:pic>
      <p:sp>
        <p:nvSpPr>
          <p:cNvPr id="4" name="Slide Number Placeholder 3">
            <a:extLst>
              <a:ext uri="{FF2B5EF4-FFF2-40B4-BE49-F238E27FC236}">
                <a16:creationId xmlns:a16="http://schemas.microsoft.com/office/drawing/2014/main" id="{DBF145D5-268D-36CC-0B0A-4E0CE4677390}"/>
              </a:ext>
            </a:extLst>
          </p:cNvPr>
          <p:cNvSpPr>
            <a:spLocks noGrp="1"/>
          </p:cNvSpPr>
          <p:nvPr>
            <p:ph type="sldNum" sz="quarter" idx="12"/>
          </p:nvPr>
        </p:nvSpPr>
        <p:spPr>
          <a:xfrm>
            <a:off x="11445238" y="6356350"/>
            <a:ext cx="548640" cy="365125"/>
          </a:xfrm>
        </p:spPr>
        <p:txBody>
          <a:bodyPr>
            <a:normAutofit/>
          </a:bodyPr>
          <a:lstStyle/>
          <a:p>
            <a:pPr>
              <a:spcAft>
                <a:spcPts val="600"/>
              </a:spcAft>
            </a:pPr>
            <a:fld id="{23B50813-6D17-2E4F-8A48-1FFF627A62B2}" type="slidenum">
              <a:rPr lang="en-US">
                <a:solidFill>
                  <a:schemeClr val="tx2"/>
                </a:solidFill>
              </a:rPr>
              <a:pPr>
                <a:spcAft>
                  <a:spcPts val="600"/>
                </a:spcAft>
              </a:pPr>
              <a:t>15</a:t>
            </a:fld>
            <a:endParaRPr lang="en-US" dirty="0">
              <a:solidFill>
                <a:schemeClr val="tx2"/>
              </a:solidFill>
            </a:endParaRPr>
          </a:p>
        </p:txBody>
      </p:sp>
      <p:pic>
        <p:nvPicPr>
          <p:cNvPr id="10" name="Audio 9">
            <a:hlinkClick r:id="" action="ppaction://media"/>
            <a:extLst>
              <a:ext uri="{FF2B5EF4-FFF2-40B4-BE49-F238E27FC236}">
                <a16:creationId xmlns:a16="http://schemas.microsoft.com/office/drawing/2014/main" id="{36C13019-159F-E0E1-E87E-ACA7047052F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62294464"/>
      </p:ext>
    </p:extLst>
  </p:cSld>
  <p:clrMapOvr>
    <a:masterClrMapping/>
  </p:clrMapOvr>
  <mc:AlternateContent xmlns:mc="http://schemas.openxmlformats.org/markup-compatibility/2006" xmlns:p14="http://schemas.microsoft.com/office/powerpoint/2010/main">
    <mc:Choice Requires="p14">
      <p:transition spd="slow" p14:dur="2000" advTm="25322"/>
    </mc:Choice>
    <mc:Fallback xmlns="">
      <p:transition spd="slow" advTm="25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58B-7266-EA4C-4953-3F28C9330DAA}"/>
              </a:ext>
            </a:extLst>
          </p:cNvPr>
          <p:cNvSpPr>
            <a:spLocks noGrp="1"/>
          </p:cNvSpPr>
          <p:nvPr>
            <p:ph type="title"/>
          </p:nvPr>
        </p:nvSpPr>
        <p:spPr>
          <a:xfrm>
            <a:off x="630936" y="640080"/>
            <a:ext cx="4818888" cy="1481328"/>
          </a:xfrm>
        </p:spPr>
        <p:txBody>
          <a:bodyPr anchor="b">
            <a:normAutofit/>
          </a:bodyPr>
          <a:lstStyle/>
          <a:p>
            <a:r>
              <a:rPr lang="en-US" sz="5000" dirty="0"/>
              <a:t>Hydration is very important</a:t>
            </a:r>
          </a:p>
        </p:txBody>
      </p:sp>
      <p:sp>
        <p:nvSpPr>
          <p:cNvPr id="3" name="Content Placeholder 2">
            <a:extLst>
              <a:ext uri="{FF2B5EF4-FFF2-40B4-BE49-F238E27FC236}">
                <a16:creationId xmlns:a16="http://schemas.microsoft.com/office/drawing/2014/main" id="{CD0832CC-E548-AB39-69D7-D4184C747BCA}"/>
              </a:ext>
            </a:extLst>
          </p:cNvPr>
          <p:cNvSpPr>
            <a:spLocks noGrp="1"/>
          </p:cNvSpPr>
          <p:nvPr>
            <p:ph idx="1"/>
          </p:nvPr>
        </p:nvSpPr>
        <p:spPr>
          <a:xfrm>
            <a:off x="645313" y="2660904"/>
            <a:ext cx="7306170" cy="3878551"/>
          </a:xfrm>
        </p:spPr>
        <p:txBody>
          <a:bodyPr vert="horz" lIns="91440" tIns="45720" rIns="91440" bIns="45720" rtlCol="0" anchor="t">
            <a:noAutofit/>
          </a:bodyPr>
          <a:lstStyle/>
          <a:p>
            <a:r>
              <a:rPr lang="en-US" sz="2000" dirty="0">
                <a:latin typeface="Century Gothic"/>
              </a:rPr>
              <a:t>Stay well-hydrated before and after surgery by drinking </a:t>
            </a:r>
            <a:r>
              <a:rPr lang="en-US" sz="2000" u="sng" dirty="0">
                <a:latin typeface="Century Gothic"/>
              </a:rPr>
              <a:t>at least </a:t>
            </a:r>
            <a:r>
              <a:rPr lang="en-US" sz="2000" dirty="0">
                <a:latin typeface="Century Gothic"/>
              </a:rPr>
              <a:t>8-10 glasses of non-caffeinated fluid (such as water) daily, unless your doctor has told you otherwise.</a:t>
            </a:r>
          </a:p>
          <a:p>
            <a:r>
              <a:rPr lang="en-US" sz="2000" dirty="0">
                <a:latin typeface="Century Gothic"/>
              </a:rPr>
              <a:t>Why?</a:t>
            </a:r>
          </a:p>
          <a:p>
            <a:pPr marL="233045" lvl="1" indent="-226695"/>
            <a:r>
              <a:rPr lang="en-US" sz="2000" b="1" dirty="0">
                <a:latin typeface="Century Gothic"/>
              </a:rPr>
              <a:t>Patients that are well hydrated before surgery…..</a:t>
            </a:r>
          </a:p>
          <a:p>
            <a:pPr lvl="4" indent="-233045"/>
            <a:r>
              <a:rPr lang="en-US" sz="2000" b="1" dirty="0">
                <a:latin typeface="Century Gothic Pro"/>
              </a:rPr>
              <a:t>Have veins that are easier to find for your IV site</a:t>
            </a:r>
          </a:p>
          <a:p>
            <a:pPr lvl="4" indent="-233045"/>
            <a:r>
              <a:rPr lang="en-US" sz="2000" b="1" dirty="0">
                <a:latin typeface="Century Gothic Pro"/>
              </a:rPr>
              <a:t>Have less nausea and vomiting after anesthesia</a:t>
            </a:r>
          </a:p>
          <a:p>
            <a:pPr lvl="4" indent="-233045"/>
            <a:r>
              <a:rPr lang="en-US" sz="2000" b="1" dirty="0">
                <a:latin typeface="Century Gothic Pro"/>
              </a:rPr>
              <a:t>Have more stable vital signs during anesthesia</a:t>
            </a:r>
          </a:p>
          <a:p>
            <a:pPr lvl="4" indent="-233045"/>
            <a:r>
              <a:rPr lang="en-US" sz="2000" b="1" dirty="0">
                <a:latin typeface="Century Gothic Pro"/>
              </a:rPr>
              <a:t>Heal faster and feel better</a:t>
            </a:r>
          </a:p>
        </p:txBody>
      </p:sp>
      <p:sp>
        <p:nvSpPr>
          <p:cNvPr id="4" name="Slide Number Placeholder 3">
            <a:extLst>
              <a:ext uri="{FF2B5EF4-FFF2-40B4-BE49-F238E27FC236}">
                <a16:creationId xmlns:a16="http://schemas.microsoft.com/office/drawing/2014/main" id="{4E6B994A-6928-EB95-0C1D-55F4707DC755}"/>
              </a:ext>
            </a:extLst>
          </p:cNvPr>
          <p:cNvSpPr>
            <a:spLocks noGrp="1"/>
          </p:cNvSpPr>
          <p:nvPr>
            <p:ph type="sldNum" sz="quarter" idx="12"/>
          </p:nvPr>
        </p:nvSpPr>
        <p:spPr>
          <a:xfrm>
            <a:off x="8610600" y="6356350"/>
            <a:ext cx="2743200" cy="365125"/>
          </a:xfrm>
        </p:spPr>
        <p:txBody>
          <a:bodyPr>
            <a:normAutofit/>
          </a:bodyPr>
          <a:lstStyle/>
          <a:p>
            <a:pPr>
              <a:spcAft>
                <a:spcPts val="600"/>
              </a:spcAft>
            </a:pPr>
            <a:fld id="{23B50813-6D17-2E4F-8A48-1FFF627A62B2}" type="slidenum">
              <a:rPr lang="en-US" smtClean="0"/>
              <a:pPr>
                <a:spcAft>
                  <a:spcPts val="600"/>
                </a:spcAft>
              </a:pPr>
              <a:t>16</a:t>
            </a:fld>
            <a:endParaRPr lang="en-US" dirty="0"/>
          </a:p>
        </p:txBody>
      </p:sp>
      <p:pic>
        <p:nvPicPr>
          <p:cNvPr id="8" name="Graphic 7" descr="Tea">
            <a:extLst>
              <a:ext uri="{FF2B5EF4-FFF2-40B4-BE49-F238E27FC236}">
                <a16:creationId xmlns:a16="http://schemas.microsoft.com/office/drawing/2014/main" id="{071F68AB-7F0D-AF5B-CBC8-0A11AE0243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6669" y="989736"/>
            <a:ext cx="4520653" cy="4520653"/>
          </a:xfrm>
          <a:prstGeom prst="rect">
            <a:avLst/>
          </a:prstGeom>
        </p:spPr>
      </p:pic>
      <p:pic>
        <p:nvPicPr>
          <p:cNvPr id="21" name="Audio 20">
            <a:hlinkClick r:id="" action="ppaction://media"/>
            <a:extLst>
              <a:ext uri="{FF2B5EF4-FFF2-40B4-BE49-F238E27FC236}">
                <a16:creationId xmlns:a16="http://schemas.microsoft.com/office/drawing/2014/main" id="{4D20ECD9-7441-5155-85AA-18ACFC25E5C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4513023"/>
      </p:ext>
    </p:extLst>
  </p:cSld>
  <p:clrMapOvr>
    <a:masterClrMapping/>
  </p:clrMapOvr>
  <mc:AlternateContent xmlns:mc="http://schemas.openxmlformats.org/markup-compatibility/2006" xmlns:p14="http://schemas.microsoft.com/office/powerpoint/2010/main">
    <mc:Choice Requires="p14">
      <p:transition spd="slow" p14:dur="2000" advTm="26336"/>
    </mc:Choice>
    <mc:Fallback xmlns="">
      <p:transition spd="slow" advTm="26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EF6667-3C25-B746-484B-DB22FC781841}"/>
              </a:ext>
            </a:extLst>
          </p:cNvPr>
          <p:cNvSpPr>
            <a:spLocks noGrp="1"/>
          </p:cNvSpPr>
          <p:nvPr>
            <p:ph type="title"/>
          </p:nvPr>
        </p:nvSpPr>
        <p:spPr>
          <a:xfrm>
            <a:off x="481470" y="1928958"/>
            <a:ext cx="3201366" cy="3387497"/>
          </a:xfrm>
        </p:spPr>
        <p:txBody>
          <a:bodyPr anchor="b">
            <a:normAutofit/>
          </a:bodyPr>
          <a:lstStyle/>
          <a:p>
            <a:pPr algn="r"/>
            <a:r>
              <a:rPr lang="en-US" sz="4000" dirty="0">
                <a:solidFill>
                  <a:srgbClr val="FFFFFF"/>
                </a:solidFill>
              </a:rPr>
              <a:t>Smoking and Surgery</a:t>
            </a:r>
          </a:p>
        </p:txBody>
      </p:sp>
      <p:sp>
        <p:nvSpPr>
          <p:cNvPr id="30" name="Content Placeholder 4">
            <a:extLst>
              <a:ext uri="{FF2B5EF4-FFF2-40B4-BE49-F238E27FC236}">
                <a16:creationId xmlns:a16="http://schemas.microsoft.com/office/drawing/2014/main" id="{722C78F1-0585-7791-466C-706058993EFB}"/>
              </a:ext>
            </a:extLst>
          </p:cNvPr>
          <p:cNvSpPr>
            <a:spLocks noGrp="1"/>
          </p:cNvSpPr>
          <p:nvPr>
            <p:ph idx="1"/>
          </p:nvPr>
        </p:nvSpPr>
        <p:spPr>
          <a:xfrm>
            <a:off x="3870961" y="649480"/>
            <a:ext cx="7494646" cy="5546047"/>
          </a:xfrm>
        </p:spPr>
        <p:txBody>
          <a:bodyPr anchor="ctr">
            <a:noAutofit/>
          </a:bodyPr>
          <a:lstStyle/>
          <a:p>
            <a:pPr>
              <a:lnSpc>
                <a:spcPct val="90000"/>
              </a:lnSpc>
            </a:pPr>
            <a:r>
              <a:rPr lang="en-US" dirty="0">
                <a:latin typeface="Century Gothic"/>
              </a:rPr>
              <a:t>Studies have shown that smoking:</a:t>
            </a:r>
          </a:p>
          <a:p>
            <a:pPr marL="59055" indent="-285750">
              <a:lnSpc>
                <a:spcPct val="90000"/>
              </a:lnSpc>
              <a:buFont typeface="Arial" panose="020B0604020202020204" pitchFamily="34" charset="0"/>
              <a:buChar char="•"/>
            </a:pPr>
            <a:r>
              <a:rPr lang="en-US" dirty="0">
                <a:latin typeface="Century Gothic"/>
              </a:rPr>
              <a:t>Reduces blood supply to bones, muscles, joints and other tissues in the body.</a:t>
            </a:r>
            <a:endParaRPr lang="en-US" b="0" dirty="0">
              <a:latin typeface="Century Gothic"/>
            </a:endParaRPr>
          </a:p>
          <a:p>
            <a:pPr marL="59055" indent="-285750">
              <a:lnSpc>
                <a:spcPct val="90000"/>
              </a:lnSpc>
              <a:buFont typeface="Arial" panose="020B0604020202020204" pitchFamily="34" charset="0"/>
              <a:buChar char="•"/>
            </a:pPr>
            <a:endParaRPr lang="en-US" b="0" dirty="0"/>
          </a:p>
          <a:p>
            <a:pPr marL="59055" indent="-285750">
              <a:lnSpc>
                <a:spcPct val="90000"/>
              </a:lnSpc>
              <a:buFont typeface="Arial" panose="020B0604020202020204" pitchFamily="34" charset="0"/>
              <a:buChar char="•"/>
            </a:pPr>
            <a:r>
              <a:rPr lang="en-US" dirty="0">
                <a:latin typeface="Century Gothic"/>
              </a:rPr>
              <a:t>Slows bone healing, the risk of bone </a:t>
            </a:r>
            <a:r>
              <a:rPr lang="en-US" b="1" dirty="0">
                <a:latin typeface="Century Gothic"/>
              </a:rPr>
              <a:t>not healing </a:t>
            </a:r>
            <a:r>
              <a:rPr lang="en-US" dirty="0">
                <a:latin typeface="Century Gothic"/>
              </a:rPr>
              <a:t>is almost 4 times greater among smokers than nonsmokers.</a:t>
            </a:r>
            <a:endParaRPr lang="en-US" b="0" dirty="0">
              <a:latin typeface="Century Gothic"/>
            </a:endParaRPr>
          </a:p>
          <a:p>
            <a:pPr marL="59055" indent="-285750">
              <a:lnSpc>
                <a:spcPct val="90000"/>
              </a:lnSpc>
              <a:buFont typeface="Arial" panose="020B0604020202020204" pitchFamily="34" charset="0"/>
              <a:buChar char="•"/>
            </a:pPr>
            <a:endParaRPr lang="en-US" b="0" dirty="0"/>
          </a:p>
          <a:p>
            <a:pPr marL="59055" indent="-285750">
              <a:lnSpc>
                <a:spcPct val="90000"/>
              </a:lnSpc>
              <a:buFont typeface="Arial" panose="020B0604020202020204" pitchFamily="34" charset="0"/>
              <a:buChar char="•"/>
            </a:pPr>
            <a:r>
              <a:rPr lang="en-US" dirty="0">
                <a:latin typeface="Century Gothic"/>
              </a:rPr>
              <a:t>Increases the risk of surgical site </a:t>
            </a:r>
            <a:r>
              <a:rPr lang="en-US" b="1" dirty="0">
                <a:latin typeface="Century Gothic"/>
              </a:rPr>
              <a:t>infections</a:t>
            </a:r>
            <a:r>
              <a:rPr lang="en-US" dirty="0">
                <a:latin typeface="Century Gothic"/>
              </a:rPr>
              <a:t>—smokers' risk of infection are more than double those of nonsmokers.  </a:t>
            </a:r>
            <a:endParaRPr lang="en-US" b="0" dirty="0">
              <a:latin typeface="Century Gothic"/>
            </a:endParaRPr>
          </a:p>
          <a:p>
            <a:pPr marL="59055" indent="-285750">
              <a:lnSpc>
                <a:spcPct val="90000"/>
              </a:lnSpc>
              <a:buFont typeface="Arial" panose="020B0604020202020204" pitchFamily="34" charset="0"/>
              <a:buChar char="•"/>
            </a:pPr>
            <a:endParaRPr lang="en-US" b="0" dirty="0"/>
          </a:p>
          <a:p>
            <a:pPr marL="59055" indent="-285750">
              <a:lnSpc>
                <a:spcPct val="90000"/>
              </a:lnSpc>
              <a:buFont typeface="Arial" panose="020B0604020202020204" pitchFamily="34" charset="0"/>
              <a:buChar char="•"/>
            </a:pPr>
            <a:r>
              <a:rPr lang="en-US" dirty="0">
                <a:latin typeface="Century Gothic"/>
              </a:rPr>
              <a:t>Increases risk of respiratory complications after surgery prolonging hospital stay.</a:t>
            </a:r>
            <a:endParaRPr lang="en-US" b="0" dirty="0">
              <a:latin typeface="Century Gothic"/>
            </a:endParaRPr>
          </a:p>
          <a:p>
            <a:pPr marL="59055" indent="-285750">
              <a:lnSpc>
                <a:spcPct val="90000"/>
              </a:lnSpc>
              <a:buFont typeface="Arial" panose="020B0604020202020204" pitchFamily="34" charset="0"/>
              <a:buChar char="•"/>
            </a:pPr>
            <a:endParaRPr lang="en-US" b="0" dirty="0"/>
          </a:p>
          <a:p>
            <a:pPr marL="59055" indent="-285750">
              <a:lnSpc>
                <a:spcPct val="90000"/>
              </a:lnSpc>
              <a:buFont typeface="Arial" panose="020B0604020202020204" pitchFamily="34" charset="0"/>
              <a:buChar char="•"/>
            </a:pPr>
            <a:r>
              <a:rPr lang="en-US" dirty="0">
                <a:latin typeface="Century Gothic"/>
              </a:rPr>
              <a:t>Increases risk of developing blood clots and elevating blood pressure after surgery. </a:t>
            </a:r>
          </a:p>
          <a:p>
            <a:pPr marL="59055" indent="-285750">
              <a:lnSpc>
                <a:spcPct val="90000"/>
              </a:lnSpc>
              <a:buFont typeface="Arial" panose="020B0604020202020204" pitchFamily="34" charset="0"/>
              <a:buChar char="•"/>
            </a:pPr>
            <a:r>
              <a:rPr lang="en-US" dirty="0">
                <a:latin typeface="Century Gothic"/>
              </a:rPr>
              <a:t>You must STOP smoking </a:t>
            </a:r>
            <a:r>
              <a:rPr lang="en-US" u="sng" dirty="0">
                <a:latin typeface="Century Gothic"/>
              </a:rPr>
              <a:t>at least 4 weeks</a:t>
            </a:r>
            <a:r>
              <a:rPr lang="en-US" dirty="0">
                <a:latin typeface="Century Gothic"/>
              </a:rPr>
              <a:t> prior to your surgery. </a:t>
            </a:r>
            <a:r>
              <a:rPr lang="en-US" b="0" dirty="0">
                <a:latin typeface="Century Gothic"/>
              </a:rPr>
              <a:t> </a:t>
            </a:r>
            <a:endParaRPr lang="en-US" b="0" dirty="0"/>
          </a:p>
        </p:txBody>
      </p:sp>
      <p:sp>
        <p:nvSpPr>
          <p:cNvPr id="3" name="Slide Number Placeholder 2">
            <a:extLst>
              <a:ext uri="{FF2B5EF4-FFF2-40B4-BE49-F238E27FC236}">
                <a16:creationId xmlns:a16="http://schemas.microsoft.com/office/drawing/2014/main" id="{C234DCF8-98D6-18B6-3CAC-F55F59D32F7C}"/>
              </a:ext>
            </a:extLst>
          </p:cNvPr>
          <p:cNvSpPr>
            <a:spLocks noGrp="1"/>
          </p:cNvSpPr>
          <p:nvPr>
            <p:ph type="sldNum" sz="quarter" idx="12"/>
          </p:nvPr>
        </p:nvSpPr>
        <p:spPr>
          <a:xfrm>
            <a:off x="11704320" y="6455664"/>
            <a:ext cx="448056" cy="365125"/>
          </a:xfrm>
        </p:spPr>
        <p:txBody>
          <a:bodyPr>
            <a:normAutofit/>
          </a:bodyPr>
          <a:lstStyle/>
          <a:p>
            <a:pPr>
              <a:spcAft>
                <a:spcPts val="600"/>
              </a:spcAft>
            </a:pPr>
            <a:fld id="{23B50813-6D17-2E4F-8A48-1FFF627A62B2}" type="slidenum">
              <a:rPr lang="en-US" sz="1100">
                <a:solidFill>
                  <a:schemeClr val="tx1">
                    <a:lumMod val="50000"/>
                    <a:lumOff val="50000"/>
                  </a:schemeClr>
                </a:solidFill>
              </a:rPr>
              <a:pPr>
                <a:spcAft>
                  <a:spcPts val="600"/>
                </a:spcAft>
              </a:pPr>
              <a:t>17</a:t>
            </a:fld>
            <a:endParaRPr lang="en-US" sz="1100" dirty="0">
              <a:solidFill>
                <a:schemeClr val="tx1">
                  <a:lumMod val="50000"/>
                  <a:lumOff val="50000"/>
                </a:schemeClr>
              </a:solidFill>
            </a:endParaRPr>
          </a:p>
        </p:txBody>
      </p:sp>
      <p:pic>
        <p:nvPicPr>
          <p:cNvPr id="5" name="Graphic 4" descr="No smoking with solid fill">
            <a:extLst>
              <a:ext uri="{FF2B5EF4-FFF2-40B4-BE49-F238E27FC236}">
                <a16:creationId xmlns:a16="http://schemas.microsoft.com/office/drawing/2014/main" id="{3550B9CF-D6F0-1399-A2DE-BEBF3918AE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855" y="1789153"/>
            <a:ext cx="3667106" cy="3667106"/>
          </a:xfrm>
          <a:prstGeom prst="rect">
            <a:avLst/>
          </a:prstGeom>
        </p:spPr>
      </p:pic>
      <p:pic>
        <p:nvPicPr>
          <p:cNvPr id="14" name="Audio 13">
            <a:hlinkClick r:id="" action="ppaction://media"/>
            <a:extLst>
              <a:ext uri="{FF2B5EF4-FFF2-40B4-BE49-F238E27FC236}">
                <a16:creationId xmlns:a16="http://schemas.microsoft.com/office/drawing/2014/main" id="{4027F9D4-498E-BC26-CDFE-6D3D051F301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32769981"/>
      </p:ext>
    </p:extLst>
  </p:cSld>
  <p:clrMapOvr>
    <a:masterClrMapping/>
  </p:clrMapOvr>
  <mc:AlternateContent xmlns:mc="http://schemas.openxmlformats.org/markup-compatibility/2006" xmlns:p14="http://schemas.microsoft.com/office/powerpoint/2010/main">
    <mc:Choice Requires="p14">
      <p:transition spd="slow" p14:dur="2000" advTm="20804"/>
    </mc:Choice>
    <mc:Fallback xmlns="">
      <p:transition spd="slow" advTm="20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18E514-4D2B-486A-8469-7AFBC97E0D0B}"/>
              </a:ext>
            </a:extLst>
          </p:cNvPr>
          <p:cNvPicPr>
            <a:picLocks noChangeAspect="1"/>
          </p:cNvPicPr>
          <p:nvPr/>
        </p:nvPicPr>
        <p:blipFill rotWithShape="1">
          <a:blip r:embed="rId5"/>
          <a:srcRect l="15625" t="12221" r="65000" b="4103"/>
          <a:stretch/>
        </p:blipFill>
        <p:spPr>
          <a:xfrm>
            <a:off x="609600" y="1846538"/>
            <a:ext cx="3097022" cy="4097062"/>
          </a:xfrm>
          <a:prstGeom prst="rect">
            <a:avLst/>
          </a:prstGeom>
        </p:spPr>
      </p:pic>
      <p:sp>
        <p:nvSpPr>
          <p:cNvPr id="3" name="Title 2">
            <a:extLst>
              <a:ext uri="{FF2B5EF4-FFF2-40B4-BE49-F238E27FC236}">
                <a16:creationId xmlns:a16="http://schemas.microsoft.com/office/drawing/2014/main" id="{ADD83862-7D69-4E33-BA9C-383C97B83754}"/>
              </a:ext>
            </a:extLst>
          </p:cNvPr>
          <p:cNvSpPr>
            <a:spLocks noGrp="1"/>
          </p:cNvSpPr>
          <p:nvPr>
            <p:ph type="title"/>
          </p:nvPr>
        </p:nvSpPr>
        <p:spPr/>
        <p:txBody>
          <a:bodyPr/>
          <a:lstStyle/>
          <a:p>
            <a:r>
              <a:rPr lang="en-US" dirty="0"/>
              <a:t>Preoperative Exercises</a:t>
            </a:r>
          </a:p>
        </p:txBody>
      </p:sp>
      <p:pic>
        <p:nvPicPr>
          <p:cNvPr id="4" name="Picture 3">
            <a:extLst>
              <a:ext uri="{FF2B5EF4-FFF2-40B4-BE49-F238E27FC236}">
                <a16:creationId xmlns:a16="http://schemas.microsoft.com/office/drawing/2014/main" id="{99CBDE09-AC69-41C2-8AD3-0E9FC6FDBD85}"/>
              </a:ext>
            </a:extLst>
          </p:cNvPr>
          <p:cNvPicPr>
            <a:picLocks noChangeAspect="1"/>
          </p:cNvPicPr>
          <p:nvPr/>
        </p:nvPicPr>
        <p:blipFill rotWithShape="1">
          <a:blip r:embed="rId6"/>
          <a:srcRect l="16014" t="13198" r="65236" b="4178"/>
          <a:stretch/>
        </p:blipFill>
        <p:spPr>
          <a:xfrm>
            <a:off x="4185556" y="1709928"/>
            <a:ext cx="3505200" cy="4417060"/>
          </a:xfrm>
          <a:prstGeom prst="rect">
            <a:avLst/>
          </a:prstGeom>
        </p:spPr>
      </p:pic>
      <p:pic>
        <p:nvPicPr>
          <p:cNvPr id="5" name="Picture 4">
            <a:extLst>
              <a:ext uri="{FF2B5EF4-FFF2-40B4-BE49-F238E27FC236}">
                <a16:creationId xmlns:a16="http://schemas.microsoft.com/office/drawing/2014/main" id="{5ACCE821-2F3E-4A65-92A9-D98BD65F1946}"/>
              </a:ext>
            </a:extLst>
          </p:cNvPr>
          <p:cNvPicPr>
            <a:picLocks noChangeAspect="1"/>
          </p:cNvPicPr>
          <p:nvPr/>
        </p:nvPicPr>
        <p:blipFill rotWithShape="1">
          <a:blip r:embed="rId7"/>
          <a:srcRect l="16250" t="12223" r="65000" b="5321"/>
          <a:stretch/>
        </p:blipFill>
        <p:spPr>
          <a:xfrm>
            <a:off x="8077200" y="1676400"/>
            <a:ext cx="3505200" cy="4417060"/>
          </a:xfrm>
          <a:prstGeom prst="rect">
            <a:avLst/>
          </a:prstGeom>
        </p:spPr>
      </p:pic>
      <p:pic>
        <p:nvPicPr>
          <p:cNvPr id="9" name="Audio 8">
            <a:hlinkClick r:id="" action="ppaction://media"/>
            <a:extLst>
              <a:ext uri="{FF2B5EF4-FFF2-40B4-BE49-F238E27FC236}">
                <a16:creationId xmlns:a16="http://schemas.microsoft.com/office/drawing/2014/main" id="{9BBFB9F7-F39D-FC88-B7DF-4A8360B7A25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58627287"/>
      </p:ext>
    </p:extLst>
  </p:cSld>
  <p:clrMapOvr>
    <a:masterClrMapping/>
  </p:clrMapOvr>
  <p:transition advTm="221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1"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30638C5-A977-D447-8CB8-3B92B683C668}"/>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5400" dirty="0">
                <a:solidFill>
                  <a:schemeClr val="bg1">
                    <a:lumMod val="95000"/>
                    <a:lumOff val="5000"/>
                  </a:schemeClr>
                </a:solidFill>
                <a:latin typeface="+mj-lt"/>
              </a:rPr>
              <a:t>Day of Surgery </a:t>
            </a:r>
          </a:p>
        </p:txBody>
      </p:sp>
      <p:sp>
        <p:nvSpPr>
          <p:cNvPr id="3" name="Slide Number Placeholder 2">
            <a:extLst>
              <a:ext uri="{FF2B5EF4-FFF2-40B4-BE49-F238E27FC236}">
                <a16:creationId xmlns:a16="http://schemas.microsoft.com/office/drawing/2014/main" id="{6C5B28CC-F3AE-D74F-A81A-7AB751A18EC2}"/>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fontScale="92500"/>
          </a:bodyPr>
          <a:lstStyle/>
          <a:p>
            <a:pPr algn="ctr" defTabSz="457200">
              <a:spcAft>
                <a:spcPts val="600"/>
              </a:spcAft>
            </a:pPr>
            <a:fld id="{23B50813-6D17-2E4F-8A48-1FFF627A62B2}" type="slidenum">
              <a:rPr lang="en-US" sz="1500">
                <a:solidFill>
                  <a:srgbClr val="FFFFFF"/>
                </a:solidFill>
                <a:latin typeface="+mn-lt"/>
              </a:rPr>
              <a:pPr algn="ctr" defTabSz="457200">
                <a:spcAft>
                  <a:spcPts val="600"/>
                </a:spcAft>
              </a:pPr>
              <a:t>19</a:t>
            </a:fld>
            <a:endParaRPr lang="en-US" sz="1500" dirty="0">
              <a:solidFill>
                <a:srgbClr val="FFFFFF"/>
              </a:solidFill>
              <a:latin typeface="+mn-lt"/>
            </a:endParaRPr>
          </a:p>
        </p:txBody>
      </p:sp>
      <p:pic>
        <p:nvPicPr>
          <p:cNvPr id="6" name="Audio 5">
            <a:hlinkClick r:id="" action="ppaction://media"/>
            <a:extLst>
              <a:ext uri="{FF2B5EF4-FFF2-40B4-BE49-F238E27FC236}">
                <a16:creationId xmlns:a16="http://schemas.microsoft.com/office/drawing/2014/main" id="{88692823-4F90-C7F0-AEEB-3F4BB2660D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6536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174"/>
    </mc:Choice>
    <mc:Fallback xmlns="">
      <p:transition spd="slow" advTm="5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A picture containing diagram&#10;&#10;Description automatically generated">
            <a:extLst>
              <a:ext uri="{FF2B5EF4-FFF2-40B4-BE49-F238E27FC236}">
                <a16:creationId xmlns:a16="http://schemas.microsoft.com/office/drawing/2014/main" id="{9B680AA6-3CE4-C946-A2E6-4A86571E8894}"/>
              </a:ext>
            </a:extLst>
          </p:cNvPr>
          <p:cNvPicPr>
            <a:picLocks noChangeAspect="1"/>
          </p:cNvPicPr>
          <p:nvPr/>
        </p:nvPicPr>
        <p:blipFill rotWithShape="1">
          <a:blip r:embed="rId5"/>
          <a:srcRect b="19"/>
          <a:stretch/>
        </p:blipFill>
        <p:spPr>
          <a:xfrm>
            <a:off x="20" y="1282"/>
            <a:ext cx="12191980" cy="6856718"/>
          </a:xfrm>
          <a:prstGeom prst="rect">
            <a:avLst/>
          </a:prstGeom>
        </p:spPr>
      </p:pic>
      <p:sp>
        <p:nvSpPr>
          <p:cNvPr id="3" name="Slide Number Placeholder 2">
            <a:extLst>
              <a:ext uri="{FF2B5EF4-FFF2-40B4-BE49-F238E27FC236}">
                <a16:creationId xmlns:a16="http://schemas.microsoft.com/office/drawing/2014/main" id="{1935473F-A9E4-4A4D-9A55-2EF76CA1C709}"/>
              </a:ext>
            </a:extLst>
          </p:cNvPr>
          <p:cNvSpPr>
            <a:spLocks noGrp="1"/>
          </p:cNvSpPr>
          <p:nvPr>
            <p:ph type="sldNum" sz="quarter" idx="12"/>
          </p:nvPr>
        </p:nvSpPr>
        <p:spPr>
          <a:xfrm>
            <a:off x="8610600" y="6356350"/>
            <a:ext cx="2743200" cy="365125"/>
          </a:xfrm>
          <a:prstGeom prst="ellipse">
            <a:avLst/>
          </a:prstGeo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23B50813-6D17-2E4F-8A48-1FFF627A62B2}" type="slidenum">
              <a:rPr kumimoji="0" lang="en-US" b="1" i="0" u="none" strike="noStrike" kern="1200" cap="none" spc="0" normalizeH="0" baseline="0" noProof="0">
                <a:ln>
                  <a:noFill/>
                </a:ln>
                <a:solidFill>
                  <a:srgbClr val="FFFFFF"/>
                </a:solidFill>
                <a:effectLst/>
                <a:uLnTx/>
                <a:uFillTx/>
                <a:latin typeface="Century Gothic" panose="020B0502020202020204" pitchFamily="34" charset="0"/>
                <a:ea typeface="+mn-ea"/>
                <a:cs typeface="Arial" charset="0"/>
              </a:rPr>
              <a:pPr marL="0" marR="0" lvl="0" indent="0" defTabSz="914400" rtl="0" eaLnBrk="1" fontAlgn="auto" latinLnBrk="0" hangingPunct="1">
                <a:lnSpc>
                  <a:spcPct val="90000"/>
                </a:lnSpc>
                <a:spcBef>
                  <a:spcPts val="0"/>
                </a:spcBef>
                <a:spcAft>
                  <a:spcPts val="600"/>
                </a:spcAft>
                <a:buClrTx/>
                <a:buSzTx/>
                <a:buFontTx/>
                <a:buNone/>
                <a:tabLst/>
                <a:defRPr/>
              </a:pPr>
              <a:t>2</a:t>
            </a:fld>
            <a:endParaRPr kumimoji="0" lang="en-US"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charset="0"/>
            </a:endParaRPr>
          </a:p>
        </p:txBody>
      </p:sp>
      <p:pic>
        <p:nvPicPr>
          <p:cNvPr id="8" name="Audio 7">
            <a:hlinkClick r:id="" action="ppaction://media"/>
            <a:extLst>
              <a:ext uri="{FF2B5EF4-FFF2-40B4-BE49-F238E27FC236}">
                <a16:creationId xmlns:a16="http://schemas.microsoft.com/office/drawing/2014/main" id="{3D131D06-94E5-B265-F9B5-35A7E0DC8EE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7181092"/>
      </p:ext>
    </p:extLst>
  </p:cSld>
  <p:clrMapOvr>
    <a:masterClrMapping/>
  </p:clrMapOvr>
  <mc:AlternateContent xmlns:mc="http://schemas.openxmlformats.org/markup-compatibility/2006" xmlns:p14="http://schemas.microsoft.com/office/powerpoint/2010/main">
    <mc:Choice Requires="p14">
      <p:transition spd="slow" p14:dur="2000" advTm="7105"/>
    </mc:Choice>
    <mc:Fallback xmlns="">
      <p:transition spd="slow" advTm="7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A8FD-99F1-89EB-FF58-C1A9AAB84E61}"/>
              </a:ext>
            </a:extLst>
          </p:cNvPr>
          <p:cNvSpPr>
            <a:spLocks noGrp="1"/>
          </p:cNvSpPr>
          <p:nvPr>
            <p:ph type="title"/>
          </p:nvPr>
        </p:nvSpPr>
        <p:spPr/>
        <p:txBody>
          <a:bodyPr>
            <a:normAutofit/>
          </a:bodyPr>
          <a:lstStyle/>
          <a:p>
            <a:pPr algn="ctr"/>
            <a:r>
              <a:rPr lang="en-US" dirty="0"/>
              <a:t>Day of Surgery Day</a:t>
            </a:r>
          </a:p>
        </p:txBody>
      </p:sp>
      <p:sp>
        <p:nvSpPr>
          <p:cNvPr id="3" name="Content Placeholder 2">
            <a:extLst>
              <a:ext uri="{FF2B5EF4-FFF2-40B4-BE49-F238E27FC236}">
                <a16:creationId xmlns:a16="http://schemas.microsoft.com/office/drawing/2014/main" id="{66E7A636-3AFF-5052-2B71-B36244AEDD8B}"/>
              </a:ext>
            </a:extLst>
          </p:cNvPr>
          <p:cNvSpPr>
            <a:spLocks noGrp="1"/>
          </p:cNvSpPr>
          <p:nvPr>
            <p:ph idx="1"/>
          </p:nvPr>
        </p:nvSpPr>
        <p:spPr>
          <a:xfrm>
            <a:off x="838200" y="1662454"/>
            <a:ext cx="10515600" cy="5133361"/>
          </a:xfrm>
        </p:spPr>
        <p:txBody>
          <a:bodyPr vert="horz" lIns="91440" tIns="45720" rIns="91440" bIns="45720" rtlCol="0" anchor="t">
            <a:normAutofit/>
          </a:bodyPr>
          <a:lstStyle/>
          <a:p>
            <a:pPr marL="285750" indent="-285750">
              <a:lnSpc>
                <a:spcPct val="90000"/>
              </a:lnSpc>
              <a:buFont typeface="Courier New" panose="02070309020205020404" pitchFamily="49" charset="0"/>
              <a:buChar char="o"/>
            </a:pPr>
            <a:r>
              <a:rPr lang="en-US" sz="2000" b="0" dirty="0">
                <a:latin typeface="Century Gothic"/>
              </a:rPr>
              <a:t>Take a final CHG shower</a:t>
            </a:r>
          </a:p>
          <a:p>
            <a:pPr marL="285750" indent="-285750">
              <a:lnSpc>
                <a:spcPct val="90000"/>
              </a:lnSpc>
              <a:buFont typeface="Courier New" panose="02070309020205020404" pitchFamily="49" charset="0"/>
              <a:buChar char="o"/>
            </a:pPr>
            <a:r>
              <a:rPr lang="en-US" sz="2000" dirty="0">
                <a:latin typeface="Century Gothic"/>
              </a:rPr>
              <a:t>NO</a:t>
            </a:r>
            <a:r>
              <a:rPr lang="en-US" sz="2000" b="0" dirty="0">
                <a:latin typeface="Century Gothic"/>
              </a:rPr>
              <a:t> lotions, powders, colognes/perfumes, or deodorants, and remove all nail polish and/or acrylic/gel fingernails if directed to do so</a:t>
            </a:r>
          </a:p>
          <a:p>
            <a:pPr marL="285750" indent="-285750">
              <a:lnSpc>
                <a:spcPct val="90000"/>
              </a:lnSpc>
              <a:buFont typeface="Courier New" panose="02070309020205020404" pitchFamily="49" charset="0"/>
              <a:buChar char="o"/>
            </a:pPr>
            <a:r>
              <a:rPr lang="en-US" sz="2000" b="0" dirty="0">
                <a:latin typeface="Century Gothic"/>
              </a:rPr>
              <a:t>Take approved medications with a sip of water</a:t>
            </a:r>
          </a:p>
          <a:p>
            <a:pPr marL="285750" indent="-285750">
              <a:lnSpc>
                <a:spcPct val="90000"/>
              </a:lnSpc>
              <a:buFont typeface="Courier New" panose="02070309020205020404" pitchFamily="49" charset="0"/>
              <a:buChar char="o"/>
            </a:pPr>
            <a:r>
              <a:rPr lang="en-US" sz="2000" b="0" dirty="0">
                <a:latin typeface="Century Gothic"/>
              </a:rPr>
              <a:t>Bring photo ID, insurance card, copy of living will, and credit card/money if you will be filling your prescriptions to discharge</a:t>
            </a:r>
          </a:p>
          <a:p>
            <a:pPr marL="285750" indent="-285750">
              <a:lnSpc>
                <a:spcPct val="90000"/>
              </a:lnSpc>
              <a:buFont typeface="Courier New" panose="02070309020205020404" pitchFamily="49" charset="0"/>
              <a:buChar char="o"/>
            </a:pPr>
            <a:r>
              <a:rPr lang="en-US" sz="2000" b="0" dirty="0">
                <a:latin typeface="Century Gothic"/>
              </a:rPr>
              <a:t>Arrive on time at the location provided to you by preadmission or your surgeons office</a:t>
            </a:r>
          </a:p>
          <a:p>
            <a:pPr marL="285750" indent="-285750">
              <a:lnSpc>
                <a:spcPct val="90000"/>
              </a:lnSpc>
              <a:buFont typeface="Courier New" panose="02070309020205020404" pitchFamily="49" charset="0"/>
              <a:buChar char="o"/>
            </a:pPr>
            <a:r>
              <a:rPr lang="en-US" sz="2000" b="0" dirty="0">
                <a:latin typeface="Century Gothic"/>
              </a:rPr>
              <a:t>Upon arrival you will be checked in and a nurse will bring you and your caregiver to the preoperative area where you will start to prepare for surgery. </a:t>
            </a:r>
          </a:p>
          <a:p>
            <a:pPr marL="518795" lvl="1" indent="-285750">
              <a:lnSpc>
                <a:spcPct val="90000"/>
              </a:lnSpc>
            </a:pPr>
            <a:r>
              <a:rPr lang="en-US" sz="2000" dirty="0">
                <a:latin typeface="Century Gothic"/>
              </a:rPr>
              <a:t>Your caregiver will be directed to a waiting area and will receive updates as you wish. Please make your preferences known</a:t>
            </a:r>
          </a:p>
          <a:p>
            <a:pPr marL="285750" indent="-285750">
              <a:lnSpc>
                <a:spcPct val="90000"/>
              </a:lnSpc>
              <a:buFont typeface="Courier New" panose="02070309020205020404" pitchFamily="49" charset="0"/>
              <a:buChar char="o"/>
            </a:pPr>
            <a:endParaRPr lang="en-US" sz="2000" dirty="0"/>
          </a:p>
        </p:txBody>
      </p:sp>
      <p:sp>
        <p:nvSpPr>
          <p:cNvPr id="4" name="Slide Number Placeholder 3">
            <a:extLst>
              <a:ext uri="{FF2B5EF4-FFF2-40B4-BE49-F238E27FC236}">
                <a16:creationId xmlns:a16="http://schemas.microsoft.com/office/drawing/2014/main" id="{1EA7FAB5-5D4F-6257-408C-BDF95A908947}"/>
              </a:ext>
            </a:extLst>
          </p:cNvPr>
          <p:cNvSpPr>
            <a:spLocks noGrp="1"/>
          </p:cNvSpPr>
          <p:nvPr>
            <p:ph type="sldNum" sz="quarter" idx="12"/>
          </p:nvPr>
        </p:nvSpPr>
        <p:spPr/>
        <p:txBody>
          <a:bodyPr>
            <a:normAutofit/>
          </a:bodyPr>
          <a:lstStyle/>
          <a:p>
            <a:pPr>
              <a:spcAft>
                <a:spcPts val="600"/>
              </a:spcAft>
            </a:pPr>
            <a:fld id="{23B50813-6D17-2E4F-8A48-1FFF627A62B2}" type="slidenum">
              <a:rPr lang="en-US" smtClean="0"/>
              <a:pPr>
                <a:spcAft>
                  <a:spcPts val="600"/>
                </a:spcAft>
              </a:pPr>
              <a:t>20</a:t>
            </a:fld>
            <a:endParaRPr lang="en-US" dirty="0"/>
          </a:p>
        </p:txBody>
      </p:sp>
      <p:pic>
        <p:nvPicPr>
          <p:cNvPr id="17" name="Audio 16">
            <a:hlinkClick r:id="" action="ppaction://media"/>
            <a:extLst>
              <a:ext uri="{FF2B5EF4-FFF2-40B4-BE49-F238E27FC236}">
                <a16:creationId xmlns:a16="http://schemas.microsoft.com/office/drawing/2014/main" id="{4A187621-9064-AA6E-23C3-873837D0619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0503364"/>
      </p:ext>
    </p:extLst>
  </p:cSld>
  <p:clrMapOvr>
    <a:masterClrMapping/>
  </p:clrMapOvr>
  <mc:AlternateContent xmlns:mc="http://schemas.openxmlformats.org/markup-compatibility/2006" xmlns:p14="http://schemas.microsoft.com/office/powerpoint/2010/main">
    <mc:Choice Requires="p14">
      <p:transition spd="slow" p14:dur="2000" advTm="33418"/>
    </mc:Choice>
    <mc:Fallback xmlns="">
      <p:transition spd="slow" advTm="33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04B3-41FB-8A3C-D7E8-11F7EB33E46E}"/>
              </a:ext>
            </a:extLst>
          </p:cNvPr>
          <p:cNvSpPr>
            <a:spLocks noGrp="1"/>
          </p:cNvSpPr>
          <p:nvPr>
            <p:ph type="title"/>
          </p:nvPr>
        </p:nvSpPr>
        <p:spPr>
          <a:xfrm>
            <a:off x="306981" y="685268"/>
            <a:ext cx="4232564" cy="991355"/>
          </a:xfrm>
        </p:spPr>
        <p:txBody>
          <a:bodyPr/>
          <a:lstStyle/>
          <a:p>
            <a:r>
              <a:rPr lang="en-US" dirty="0"/>
              <a:t>The Preoperative Process</a:t>
            </a:r>
          </a:p>
        </p:txBody>
      </p:sp>
      <p:sp>
        <p:nvSpPr>
          <p:cNvPr id="3" name="Content Placeholder 2">
            <a:extLst>
              <a:ext uri="{FF2B5EF4-FFF2-40B4-BE49-F238E27FC236}">
                <a16:creationId xmlns:a16="http://schemas.microsoft.com/office/drawing/2014/main" id="{26BDE8B1-9CAE-E9E5-4848-6AC72A26B792}"/>
              </a:ext>
            </a:extLst>
          </p:cNvPr>
          <p:cNvSpPr>
            <a:spLocks noGrp="1"/>
          </p:cNvSpPr>
          <p:nvPr>
            <p:ph idx="1"/>
          </p:nvPr>
        </p:nvSpPr>
        <p:spPr>
          <a:xfrm>
            <a:off x="184855" y="1724639"/>
            <a:ext cx="4087091" cy="5133361"/>
          </a:xfrm>
        </p:spPr>
        <p:txBody>
          <a:bodyPr vert="horz" lIns="91440" tIns="45720" rIns="91440" bIns="45720" rtlCol="0" anchor="t">
            <a:normAutofit/>
          </a:bodyPr>
          <a:lstStyle/>
          <a:p>
            <a:pPr marL="285750" indent="-285750">
              <a:buFont typeface="Courier New" panose="02070309020205020404" pitchFamily="49" charset="0"/>
              <a:buChar char="o"/>
            </a:pPr>
            <a:r>
              <a:rPr lang="en-US" sz="2400" dirty="0">
                <a:latin typeface="Century Gothic"/>
              </a:rPr>
              <a:t>Preop staff will:</a:t>
            </a:r>
          </a:p>
          <a:p>
            <a:pPr marL="518795" lvl="1" indent="-285750"/>
            <a:r>
              <a:rPr lang="en-US" sz="2400" b="1" dirty="0">
                <a:latin typeface="Century Gothic"/>
              </a:rPr>
              <a:t>Review health history and medications</a:t>
            </a:r>
          </a:p>
          <a:p>
            <a:pPr marL="518795" lvl="1" indent="-285750"/>
            <a:r>
              <a:rPr lang="en-US" sz="2400" b="1" dirty="0">
                <a:latin typeface="Century Gothic"/>
              </a:rPr>
              <a:t>Instruct you with nasal prep and skin cleansing cloths</a:t>
            </a:r>
          </a:p>
          <a:p>
            <a:pPr marL="518795" lvl="1" indent="-285750"/>
            <a:r>
              <a:rPr lang="en-US" sz="2400" b="1" dirty="0">
                <a:latin typeface="Century Gothic"/>
              </a:rPr>
              <a:t>Assist you in surgical attire</a:t>
            </a:r>
          </a:p>
          <a:p>
            <a:pPr marL="518795" lvl="1" indent="-285750"/>
            <a:r>
              <a:rPr lang="en-US" sz="2400" b="1" dirty="0">
                <a:latin typeface="Century Gothic"/>
              </a:rPr>
              <a:t>Place IV (intravenous) lines</a:t>
            </a:r>
            <a:endParaRPr lang="en-US" sz="2400" b="1" dirty="0"/>
          </a:p>
          <a:p>
            <a:pPr marL="518795" lvl="1" indent="-285750"/>
            <a:endParaRPr lang="en-US" dirty="0"/>
          </a:p>
        </p:txBody>
      </p:sp>
      <p:sp>
        <p:nvSpPr>
          <p:cNvPr id="4" name="Slide Number Placeholder 3">
            <a:extLst>
              <a:ext uri="{FF2B5EF4-FFF2-40B4-BE49-F238E27FC236}">
                <a16:creationId xmlns:a16="http://schemas.microsoft.com/office/drawing/2014/main" id="{01F201F3-D6A7-7A6D-DA87-B22645D61239}"/>
              </a:ext>
            </a:extLst>
          </p:cNvPr>
          <p:cNvSpPr>
            <a:spLocks noGrp="1"/>
          </p:cNvSpPr>
          <p:nvPr>
            <p:ph type="sldNum" sz="quarter" idx="12"/>
          </p:nvPr>
        </p:nvSpPr>
        <p:spPr/>
        <p:txBody>
          <a:bodyPr/>
          <a:lstStyle/>
          <a:p>
            <a:fld id="{23B50813-6D17-2E4F-8A48-1FFF627A62B2}" type="slidenum">
              <a:rPr lang="en-US" smtClean="0"/>
              <a:pPr/>
              <a:t>21</a:t>
            </a:fld>
            <a:endParaRPr lang="en-US" dirty="0"/>
          </a:p>
        </p:txBody>
      </p:sp>
      <p:pic>
        <p:nvPicPr>
          <p:cNvPr id="5" name="Picture 4">
            <a:extLst>
              <a:ext uri="{FF2B5EF4-FFF2-40B4-BE49-F238E27FC236}">
                <a16:creationId xmlns:a16="http://schemas.microsoft.com/office/drawing/2014/main" id="{EF361DC6-AA17-474D-15D4-9A413012D36D}"/>
              </a:ext>
            </a:extLst>
          </p:cNvPr>
          <p:cNvPicPr/>
          <p:nvPr/>
        </p:nvPicPr>
        <p:blipFill>
          <a:blip r:embed="rId5">
            <a:extLst>
              <a:ext uri="{28A0092B-C50C-407E-A947-70E740481C1C}">
                <a14:useLocalDpi xmlns:a14="http://schemas.microsoft.com/office/drawing/2010/main" val="0"/>
              </a:ext>
            </a:extLst>
          </a:blip>
          <a:stretch>
            <a:fillRect/>
          </a:stretch>
        </p:blipFill>
        <p:spPr>
          <a:xfrm>
            <a:off x="4539545" y="599505"/>
            <a:ext cx="7205348" cy="1524132"/>
          </a:xfrm>
          <a:prstGeom prst="rect">
            <a:avLst/>
          </a:prstGeom>
        </p:spPr>
      </p:pic>
      <p:pic>
        <p:nvPicPr>
          <p:cNvPr id="6" name="Picture 5">
            <a:extLst>
              <a:ext uri="{FF2B5EF4-FFF2-40B4-BE49-F238E27FC236}">
                <a16:creationId xmlns:a16="http://schemas.microsoft.com/office/drawing/2014/main" id="{E8A9BBC3-91E9-3C0C-2C9C-0B46FA6DCCC2}"/>
              </a:ext>
            </a:extLst>
          </p:cNvPr>
          <p:cNvPicPr>
            <a:picLocks noChangeAspect="1"/>
          </p:cNvPicPr>
          <p:nvPr/>
        </p:nvPicPr>
        <p:blipFill>
          <a:blip r:embed="rId6"/>
          <a:stretch>
            <a:fillRect/>
          </a:stretch>
        </p:blipFill>
        <p:spPr>
          <a:xfrm>
            <a:off x="4617992" y="3505680"/>
            <a:ext cx="7467600" cy="2457368"/>
          </a:xfrm>
          <a:prstGeom prst="rect">
            <a:avLst/>
          </a:prstGeom>
        </p:spPr>
      </p:pic>
      <p:sp>
        <p:nvSpPr>
          <p:cNvPr id="8" name="Text Box 8">
            <a:extLst>
              <a:ext uri="{FF2B5EF4-FFF2-40B4-BE49-F238E27FC236}">
                <a16:creationId xmlns:a16="http://schemas.microsoft.com/office/drawing/2014/main" id="{DA31E346-99F8-1AF9-C23D-822E3A5FBDC2}"/>
              </a:ext>
            </a:extLst>
          </p:cNvPr>
          <p:cNvSpPr txBox="1"/>
          <p:nvPr/>
        </p:nvSpPr>
        <p:spPr>
          <a:xfrm>
            <a:off x="5576842" y="1929494"/>
            <a:ext cx="5549900" cy="1050131"/>
          </a:xfrm>
          <a:prstGeom prst="rect">
            <a:avLst/>
          </a:prstGeom>
          <a:noFill/>
          <a:ln w="6350">
            <a:noFill/>
          </a:ln>
          <a:effectLst/>
        </p:spPr>
        <p:txBody>
          <a:bodyPr rot="0" spcFirstLastPara="0" vert="horz" wrap="square" lIns="91440" tIns="91440" rIns="91440" bIns="0" numCol="1" spcCol="0" rtlCol="0" fromWordArt="0" anchor="t" anchorCtr="0" forceAA="0" compatLnSpc="1">
            <a:prstTxWarp prst="textNoShape">
              <a:avLst/>
            </a:prstTxWarp>
            <a:noAutofit/>
          </a:bodyPr>
          <a:lstStyle/>
          <a:p>
            <a:pPr marR="0" lvl="0" defTabSz="457200" eaLnBrk="1" fontAlgn="base" latinLnBrk="0" hangingPunct="1">
              <a:lnSpc>
                <a:spcPct val="107000"/>
              </a:lnSpc>
              <a:spcBef>
                <a:spcPts val="0"/>
              </a:spcBef>
              <a:spcAft>
                <a:spcPts val="800"/>
              </a:spcAft>
              <a:buClrTx/>
              <a:buSzTx/>
              <a:tabLst/>
              <a:defRPr/>
            </a:pPr>
            <a:r>
              <a:rPr kumimoji="0" lang="en-US" b="1" i="0" u="none" strike="noStrike" kern="0" cap="none" spc="0" normalizeH="0" baseline="0" noProof="0" dirty="0">
                <a:ln>
                  <a:noFill/>
                </a:ln>
                <a:effectLst/>
                <a:uLnTx/>
                <a:uFillTx/>
                <a:latin typeface="Century Gothic" panose="020B0502020202020204" pitchFamily="34" charset="0"/>
                <a:ea typeface="Calibri"/>
                <a:cs typeface="Times New Roman"/>
              </a:rPr>
              <a:t>Use a tissue to clean inside of both nostrils including inside tip of nostril. Using swabs provided cleanse inside of nose as indicated.</a:t>
            </a:r>
          </a:p>
          <a:p>
            <a:pPr marL="0" marR="0" lvl="0" indent="0" defTabSz="457200" eaLnBrk="1" fontAlgn="base" latinLnBrk="0" hangingPunct="1">
              <a:lnSpc>
                <a:spcPct val="107000"/>
              </a:lnSpc>
              <a:spcBef>
                <a:spcPts val="0"/>
              </a:spcBef>
              <a:spcAft>
                <a:spcPts val="800"/>
              </a:spcAft>
              <a:buClrTx/>
              <a:buSzTx/>
              <a:buFontTx/>
              <a:buNone/>
              <a:tabLst/>
              <a:defRPr/>
            </a:pPr>
            <a:r>
              <a:rPr kumimoji="0" lang="en-US" b="1" i="0" u="none" strike="noStrike" kern="0" cap="none" spc="0" normalizeH="0" baseline="0" noProof="0" dirty="0">
                <a:ln>
                  <a:noFill/>
                </a:ln>
                <a:effectLst/>
                <a:uLnTx/>
                <a:uFillTx/>
                <a:latin typeface="Century Gothic" panose="020B0502020202020204" pitchFamily="34" charset="0"/>
                <a:ea typeface="Calibri"/>
                <a:cs typeface="Times New Roman"/>
              </a:rPr>
              <a:t>Note: Do NOT blow nose. If solution drips out of nose, it can be lightly dabbed with a tissue.</a:t>
            </a:r>
          </a:p>
        </p:txBody>
      </p:sp>
      <p:sp>
        <p:nvSpPr>
          <p:cNvPr id="9" name="TextBox 8">
            <a:extLst>
              <a:ext uri="{FF2B5EF4-FFF2-40B4-BE49-F238E27FC236}">
                <a16:creationId xmlns:a16="http://schemas.microsoft.com/office/drawing/2014/main" id="{80F5E259-4AED-6081-726F-3E5B4E8042C3}"/>
              </a:ext>
            </a:extLst>
          </p:cNvPr>
          <p:cNvSpPr txBox="1"/>
          <p:nvPr/>
        </p:nvSpPr>
        <p:spPr>
          <a:xfrm>
            <a:off x="5576842" y="5842772"/>
            <a:ext cx="5131187" cy="646331"/>
          </a:xfrm>
          <a:prstGeom prst="rect">
            <a:avLst/>
          </a:prstGeom>
          <a:noFill/>
        </p:spPr>
        <p:txBody>
          <a:bodyPr wrap="square" rtlCol="0">
            <a:spAutoFit/>
          </a:bodyPr>
          <a:lstStyle/>
          <a:p>
            <a:r>
              <a:rPr lang="en-US" b="1" dirty="0"/>
              <a:t>Gently wipe for coverage using 1cloth per indicated area. DO NOT scrub.</a:t>
            </a:r>
          </a:p>
        </p:txBody>
      </p:sp>
      <p:pic>
        <p:nvPicPr>
          <p:cNvPr id="38" name="Audio 37">
            <a:hlinkClick r:id="" action="ppaction://media"/>
            <a:extLst>
              <a:ext uri="{FF2B5EF4-FFF2-40B4-BE49-F238E27FC236}">
                <a16:creationId xmlns:a16="http://schemas.microsoft.com/office/drawing/2014/main" id="{1D4D1FDB-1029-2B19-BF20-A552F940BF3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6386873"/>
      </p:ext>
    </p:extLst>
  </p:cSld>
  <p:clrMapOvr>
    <a:masterClrMapping/>
  </p:clrMapOvr>
  <mc:AlternateContent xmlns:mc="http://schemas.openxmlformats.org/markup-compatibility/2006" xmlns:p14="http://schemas.microsoft.com/office/powerpoint/2010/main">
    <mc:Choice Requires="p14">
      <p:transition spd="slow" p14:dur="2000" advTm="34258"/>
    </mc:Choice>
    <mc:Fallback xmlns="">
      <p:transition spd="slow" advTm="34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0A6D-BE69-7AE8-3D98-9DC318F74195}"/>
              </a:ext>
            </a:extLst>
          </p:cNvPr>
          <p:cNvSpPr>
            <a:spLocks noGrp="1"/>
          </p:cNvSpPr>
          <p:nvPr>
            <p:ph type="title"/>
          </p:nvPr>
        </p:nvSpPr>
        <p:spPr/>
        <p:txBody>
          <a:bodyPr/>
          <a:lstStyle/>
          <a:p>
            <a:r>
              <a:rPr lang="en-US" dirty="0"/>
              <a:t>Anesthesia Type</a:t>
            </a:r>
          </a:p>
        </p:txBody>
      </p:sp>
      <p:sp>
        <p:nvSpPr>
          <p:cNvPr id="6" name="Content Placeholder 5">
            <a:extLst>
              <a:ext uri="{FF2B5EF4-FFF2-40B4-BE49-F238E27FC236}">
                <a16:creationId xmlns:a16="http://schemas.microsoft.com/office/drawing/2014/main" id="{3FDE39EC-5E5B-2C5B-F468-6E2CB33A4E4E}"/>
              </a:ext>
            </a:extLst>
          </p:cNvPr>
          <p:cNvSpPr>
            <a:spLocks noGrp="1"/>
          </p:cNvSpPr>
          <p:nvPr>
            <p:ph idx="1"/>
          </p:nvPr>
        </p:nvSpPr>
        <p:spPr>
          <a:xfrm>
            <a:off x="838200" y="1561812"/>
            <a:ext cx="10840453" cy="4867564"/>
          </a:xfrm>
        </p:spPr>
        <p:txBody>
          <a:bodyPr>
            <a:normAutofit/>
          </a:bodyPr>
          <a:lstStyle/>
          <a:p>
            <a:r>
              <a:rPr lang="en-US" sz="2400" dirty="0"/>
              <a:t>This decision is based on the best choice for you once a conversation with your anesthesiologist and surgeon have occurred.  You may have:</a:t>
            </a:r>
          </a:p>
          <a:p>
            <a:endParaRPr lang="en-US" sz="800" dirty="0"/>
          </a:p>
          <a:p>
            <a:pPr marL="285750" indent="-285750">
              <a:buFont typeface="Courier New" panose="02070309020205020404" pitchFamily="49" charset="0"/>
              <a:buChar char="o"/>
            </a:pPr>
            <a:r>
              <a:rPr lang="en-US" u="sng" dirty="0"/>
              <a:t>General Anesthesia</a:t>
            </a:r>
            <a:r>
              <a:rPr lang="en-US" dirty="0"/>
              <a:t>: </a:t>
            </a:r>
            <a:r>
              <a:rPr lang="en-US" b="0" dirty="0"/>
              <a:t>Inhaled anesthesia gas with intravenous sedation medications and intubation. You may be sleepy but should be able to feel and move legs when you wake up</a:t>
            </a:r>
          </a:p>
          <a:p>
            <a:pPr algn="ctr"/>
            <a:r>
              <a:rPr lang="en-US" dirty="0"/>
              <a:t>AND/OR        </a:t>
            </a:r>
          </a:p>
          <a:p>
            <a:pPr marL="285750" indent="-285750">
              <a:buFont typeface="Courier New" panose="02070309020205020404" pitchFamily="49" charset="0"/>
              <a:buChar char="o"/>
            </a:pPr>
            <a:r>
              <a:rPr lang="en-US" u="sng" dirty="0"/>
              <a:t>Spinal Anesthesia</a:t>
            </a:r>
            <a:r>
              <a:rPr lang="en-US" dirty="0"/>
              <a:t>: </a:t>
            </a:r>
            <a:r>
              <a:rPr lang="en-US" b="0" dirty="0"/>
              <a:t>Numbing medication injected into your back (in-between your vertebrae) to numb you from the waist down, along with intravenous sedation medications. You will most likely be more alert/wake up quicker after surgery but may not be able to feel or move your legs for a couple of hours after surgery.  </a:t>
            </a:r>
          </a:p>
          <a:p>
            <a:pPr algn="ctr"/>
            <a:r>
              <a:rPr lang="en-US" dirty="0"/>
              <a:t>AND/OR</a:t>
            </a:r>
            <a:endParaRPr lang="en-US" b="0" dirty="0"/>
          </a:p>
          <a:p>
            <a:pPr marL="285750" indent="-285750">
              <a:buFont typeface="Courier New" panose="02070309020205020404" pitchFamily="49" charset="0"/>
              <a:buChar char="o"/>
            </a:pPr>
            <a:r>
              <a:rPr lang="en-US" u="sng" dirty="0"/>
              <a:t>Peripheral Nerve Block</a:t>
            </a:r>
            <a:r>
              <a:rPr lang="en-US" dirty="0"/>
              <a:t>: </a:t>
            </a:r>
            <a:r>
              <a:rPr lang="en-US" b="0" dirty="0"/>
              <a:t>Numbing medication injected near the joint which is being replaced.</a:t>
            </a:r>
            <a:endParaRPr lang="en-US" dirty="0"/>
          </a:p>
          <a:p>
            <a:pPr marL="285750" indent="-285750">
              <a:buFont typeface="Courier New" panose="02070309020205020404" pitchFamily="49" charset="0"/>
              <a:buChar char="o"/>
            </a:pPr>
            <a:endParaRPr lang="en-US" b="0" dirty="0"/>
          </a:p>
          <a:p>
            <a:pPr marL="285750" indent="-285750">
              <a:buFont typeface="Courier New" panose="02070309020205020404" pitchFamily="49" charset="0"/>
              <a:buChar char="o"/>
            </a:pPr>
            <a:endParaRPr lang="en-US" dirty="0"/>
          </a:p>
          <a:p>
            <a:endParaRPr lang="en-US" sz="1800" b="0" dirty="0">
              <a:solidFill>
                <a:schemeClr val="bg1"/>
              </a:solidFill>
            </a:endParaRPr>
          </a:p>
        </p:txBody>
      </p:sp>
      <p:sp>
        <p:nvSpPr>
          <p:cNvPr id="4" name="Slide Number Placeholder 3">
            <a:extLst>
              <a:ext uri="{FF2B5EF4-FFF2-40B4-BE49-F238E27FC236}">
                <a16:creationId xmlns:a16="http://schemas.microsoft.com/office/drawing/2014/main" id="{9359DAE4-2276-891F-45B7-D5A1E3BDEEBB}"/>
              </a:ext>
            </a:extLst>
          </p:cNvPr>
          <p:cNvSpPr>
            <a:spLocks noGrp="1"/>
          </p:cNvSpPr>
          <p:nvPr>
            <p:ph type="sldNum" sz="quarter" idx="12"/>
          </p:nvPr>
        </p:nvSpPr>
        <p:spPr/>
        <p:txBody>
          <a:bodyPr/>
          <a:lstStyle/>
          <a:p>
            <a:fld id="{23B50813-6D17-2E4F-8A48-1FFF627A62B2}" type="slidenum">
              <a:rPr lang="en-US" smtClean="0"/>
              <a:pPr/>
              <a:t>22</a:t>
            </a:fld>
            <a:endParaRPr lang="en-US" dirty="0"/>
          </a:p>
        </p:txBody>
      </p:sp>
      <p:pic>
        <p:nvPicPr>
          <p:cNvPr id="34" name="Audio 33">
            <a:hlinkClick r:id="" action="ppaction://media"/>
            <a:extLst>
              <a:ext uri="{FF2B5EF4-FFF2-40B4-BE49-F238E27FC236}">
                <a16:creationId xmlns:a16="http://schemas.microsoft.com/office/drawing/2014/main" id="{4D348E25-0A97-92C1-2720-60044ACC87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3933257"/>
      </p:ext>
    </p:extLst>
  </p:cSld>
  <p:clrMapOvr>
    <a:masterClrMapping/>
  </p:clrMapOvr>
  <mc:AlternateContent xmlns:mc="http://schemas.openxmlformats.org/markup-compatibility/2006" xmlns:p14="http://schemas.microsoft.com/office/powerpoint/2010/main">
    <mc:Choice Requires="p14">
      <p:transition spd="slow" p14:dur="2000" advTm="32796"/>
    </mc:Choice>
    <mc:Fallback xmlns="">
      <p:transition spd="slow" advTm="32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F6E9-A105-4D01-9AEE-93464233BEB3}"/>
              </a:ext>
            </a:extLst>
          </p:cNvPr>
          <p:cNvSpPr>
            <a:spLocks noGrp="1"/>
          </p:cNvSpPr>
          <p:nvPr>
            <p:ph type="title"/>
          </p:nvPr>
        </p:nvSpPr>
        <p:spPr>
          <a:xfrm>
            <a:off x="761800" y="762001"/>
            <a:ext cx="5334197" cy="1708242"/>
          </a:xfrm>
        </p:spPr>
        <p:txBody>
          <a:bodyPr anchor="ctr">
            <a:normAutofit/>
          </a:bodyPr>
          <a:lstStyle/>
          <a:p>
            <a:r>
              <a:rPr lang="en-US" sz="4000" dirty="0">
                <a:latin typeface="Century Gothic"/>
              </a:rPr>
              <a:t>In the Recovery Room</a:t>
            </a:r>
            <a:endParaRPr lang="en-US" sz="4000" dirty="0"/>
          </a:p>
        </p:txBody>
      </p:sp>
      <p:sp>
        <p:nvSpPr>
          <p:cNvPr id="3" name="Content Placeholder 2">
            <a:extLst>
              <a:ext uri="{FF2B5EF4-FFF2-40B4-BE49-F238E27FC236}">
                <a16:creationId xmlns:a16="http://schemas.microsoft.com/office/drawing/2014/main" id="{6E78381E-F924-0AB5-5E7D-657A00F39B63}"/>
              </a:ext>
            </a:extLst>
          </p:cNvPr>
          <p:cNvSpPr>
            <a:spLocks noGrp="1"/>
          </p:cNvSpPr>
          <p:nvPr>
            <p:ph idx="1"/>
          </p:nvPr>
        </p:nvSpPr>
        <p:spPr>
          <a:xfrm>
            <a:off x="761800" y="2470244"/>
            <a:ext cx="5334197" cy="3769835"/>
          </a:xfrm>
        </p:spPr>
        <p:txBody>
          <a:bodyPr vert="horz" lIns="91440" tIns="45720" rIns="91440" bIns="45720" rtlCol="0" anchor="ctr">
            <a:normAutofit/>
          </a:bodyPr>
          <a:lstStyle/>
          <a:p>
            <a:pPr marL="285750" indent="-285750">
              <a:lnSpc>
                <a:spcPct val="90000"/>
              </a:lnSpc>
              <a:buFont typeface="Courier New" panose="02070309020205020404" pitchFamily="49" charset="0"/>
              <a:buChar char="o"/>
            </a:pPr>
            <a:r>
              <a:rPr lang="en-US" sz="1600" dirty="0">
                <a:latin typeface="Century Gothic"/>
              </a:rPr>
              <a:t>After surgery you will wake up in the recovery room</a:t>
            </a:r>
            <a:endParaRPr lang="en-US" sz="1600" dirty="0"/>
          </a:p>
          <a:p>
            <a:pPr marL="285750" indent="-285750">
              <a:lnSpc>
                <a:spcPct val="90000"/>
              </a:lnSpc>
              <a:buFont typeface="Courier New" panose="02070309020205020404" pitchFamily="49" charset="0"/>
              <a:buChar char="o"/>
            </a:pPr>
            <a:r>
              <a:rPr lang="en-US" sz="1600" dirty="0">
                <a:latin typeface="Century Gothic"/>
              </a:rPr>
              <a:t>Anticipate</a:t>
            </a:r>
            <a:r>
              <a:rPr lang="en-US" sz="1600" b="1" dirty="0">
                <a:latin typeface="Century Gothic"/>
              </a:rPr>
              <a:t> being there for  2 –4 hours or longer if needed</a:t>
            </a:r>
            <a:endParaRPr lang="en-US" sz="1600" dirty="0"/>
          </a:p>
          <a:p>
            <a:pPr marL="285750" indent="-285750">
              <a:lnSpc>
                <a:spcPct val="90000"/>
              </a:lnSpc>
              <a:buFont typeface="Courier New" panose="02070309020205020404" pitchFamily="49" charset="0"/>
              <a:buChar char="o"/>
            </a:pPr>
            <a:r>
              <a:rPr lang="en-US" sz="1600" dirty="0">
                <a:latin typeface="Century Gothic"/>
              </a:rPr>
              <a:t>You may feel cold and have a dry mouth from anesthesia</a:t>
            </a:r>
          </a:p>
          <a:p>
            <a:pPr marL="285750" indent="-285750">
              <a:lnSpc>
                <a:spcPct val="90000"/>
              </a:lnSpc>
              <a:buFont typeface="Courier New" panose="02070309020205020404" pitchFamily="49" charset="0"/>
              <a:buChar char="o"/>
            </a:pPr>
            <a:r>
              <a:rPr lang="en-US" sz="1600" dirty="0">
                <a:latin typeface="Century Gothic"/>
              </a:rPr>
              <a:t>Your throat may feel sore if a breathing tube inserted in surgery</a:t>
            </a:r>
          </a:p>
          <a:p>
            <a:pPr marL="285750" indent="-285750">
              <a:lnSpc>
                <a:spcPct val="90000"/>
              </a:lnSpc>
              <a:buFont typeface="Courier New" panose="02070309020205020404" pitchFamily="49" charset="0"/>
              <a:buChar char="o"/>
            </a:pPr>
            <a:r>
              <a:rPr lang="en-US" sz="1600" dirty="0">
                <a:latin typeface="Century Gothic"/>
              </a:rPr>
              <a:t>You will be given oxygen to help wake you up </a:t>
            </a:r>
            <a:endParaRPr lang="en-US" sz="1600" dirty="0"/>
          </a:p>
          <a:p>
            <a:pPr marL="285750" indent="-285750">
              <a:lnSpc>
                <a:spcPct val="90000"/>
              </a:lnSpc>
              <a:buFont typeface="Courier New" panose="02070309020205020404" pitchFamily="49" charset="0"/>
              <a:buChar char="o"/>
            </a:pPr>
            <a:r>
              <a:rPr lang="en-US" sz="1600" dirty="0">
                <a:latin typeface="Century Gothic"/>
              </a:rPr>
              <a:t>Vital signs will be monitored frequently</a:t>
            </a:r>
          </a:p>
          <a:p>
            <a:pPr marL="285750" indent="-285750">
              <a:lnSpc>
                <a:spcPct val="90000"/>
              </a:lnSpc>
              <a:buFont typeface="Courier New" panose="02070309020205020404" pitchFamily="49" charset="0"/>
              <a:buChar char="o"/>
            </a:pPr>
            <a:r>
              <a:rPr lang="en-US" sz="1600" dirty="0">
                <a:latin typeface="Century Gothic"/>
              </a:rPr>
              <a:t>The nurse will also monitor discomfort/pain level</a:t>
            </a:r>
          </a:p>
          <a:p>
            <a:pPr marL="285750" indent="-285750">
              <a:lnSpc>
                <a:spcPct val="90000"/>
              </a:lnSpc>
              <a:buFont typeface="Courier New" panose="02070309020205020404" pitchFamily="49" charset="0"/>
              <a:buChar char="o"/>
            </a:pPr>
            <a:endParaRPr lang="en-US" sz="1600" b="0" dirty="0">
              <a:latin typeface="Century Gothic"/>
            </a:endParaRPr>
          </a:p>
        </p:txBody>
      </p:sp>
      <p:sp>
        <p:nvSpPr>
          <p:cNvPr id="4" name="Slide Number Placeholder 3">
            <a:extLst>
              <a:ext uri="{FF2B5EF4-FFF2-40B4-BE49-F238E27FC236}">
                <a16:creationId xmlns:a16="http://schemas.microsoft.com/office/drawing/2014/main" id="{BF90D077-04DA-539D-0A0D-644781A4D1E6}"/>
              </a:ext>
            </a:extLst>
          </p:cNvPr>
          <p:cNvSpPr>
            <a:spLocks noGrp="1"/>
          </p:cNvSpPr>
          <p:nvPr>
            <p:ph type="sldNum" sz="quarter" idx="12"/>
          </p:nvPr>
        </p:nvSpPr>
        <p:spPr>
          <a:xfrm>
            <a:off x="10167869" y="6356350"/>
            <a:ext cx="1768425" cy="365125"/>
          </a:xfrm>
        </p:spPr>
        <p:txBody>
          <a:bodyPr>
            <a:normAutofit/>
          </a:bodyPr>
          <a:lstStyle/>
          <a:p>
            <a:pPr>
              <a:spcAft>
                <a:spcPts val="600"/>
              </a:spcAft>
            </a:pPr>
            <a:fld id="{23B50813-6D17-2E4F-8A48-1FFF627A62B2}" type="slidenum">
              <a:rPr lang="en-US">
                <a:solidFill>
                  <a:srgbClr val="FFFFFF"/>
                </a:solidFill>
              </a:rPr>
              <a:pPr>
                <a:spcAft>
                  <a:spcPts val="600"/>
                </a:spcAft>
              </a:pPr>
              <a:t>23</a:t>
            </a:fld>
            <a:endParaRPr lang="en-US" dirty="0">
              <a:solidFill>
                <a:srgbClr val="FFFFFF"/>
              </a:solidFill>
            </a:endParaRPr>
          </a:p>
        </p:txBody>
      </p:sp>
      <p:pic>
        <p:nvPicPr>
          <p:cNvPr id="7" name="Picture 6">
            <a:extLst>
              <a:ext uri="{FF2B5EF4-FFF2-40B4-BE49-F238E27FC236}">
                <a16:creationId xmlns:a16="http://schemas.microsoft.com/office/drawing/2014/main" id="{03628764-B607-4489-ED24-3B6836EF66FC}"/>
              </a:ext>
            </a:extLst>
          </p:cNvPr>
          <p:cNvPicPr>
            <a:picLocks noChangeAspect="1"/>
          </p:cNvPicPr>
          <p:nvPr/>
        </p:nvPicPr>
        <p:blipFill rotWithShape="1">
          <a:blip r:embed="rId5"/>
          <a:srcRect t="3422" r="2"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12" name="Audio 11">
            <a:hlinkClick r:id="" action="ppaction://media"/>
            <a:extLst>
              <a:ext uri="{FF2B5EF4-FFF2-40B4-BE49-F238E27FC236}">
                <a16:creationId xmlns:a16="http://schemas.microsoft.com/office/drawing/2014/main" id="{661FFB17-3493-A792-8E61-D3CBFFD4193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84813450"/>
      </p:ext>
    </p:extLst>
  </p:cSld>
  <p:clrMapOvr>
    <a:masterClrMapping/>
  </p:clrMapOvr>
  <mc:AlternateContent xmlns:mc="http://schemas.openxmlformats.org/markup-compatibility/2006" xmlns:p14="http://schemas.microsoft.com/office/powerpoint/2010/main">
    <mc:Choice Requires="p14">
      <p:transition spd="slow" p14:dur="2000" advTm="17968"/>
    </mc:Choice>
    <mc:Fallback xmlns="">
      <p:transition spd="slow" advTm="17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1F8C-5C29-E0D5-6A98-14B29BD0097C}"/>
              </a:ext>
            </a:extLst>
          </p:cNvPr>
          <p:cNvSpPr>
            <a:spLocks noGrp="1"/>
          </p:cNvSpPr>
          <p:nvPr>
            <p:ph type="title"/>
          </p:nvPr>
        </p:nvSpPr>
        <p:spPr/>
        <p:txBody>
          <a:bodyPr/>
          <a:lstStyle/>
          <a:p>
            <a:pPr algn="ctr"/>
            <a:r>
              <a:rPr lang="en-US" dirty="0"/>
              <a:t>Pain Management</a:t>
            </a:r>
          </a:p>
        </p:txBody>
      </p:sp>
      <p:sp>
        <p:nvSpPr>
          <p:cNvPr id="3" name="Content Placeholder 2">
            <a:extLst>
              <a:ext uri="{FF2B5EF4-FFF2-40B4-BE49-F238E27FC236}">
                <a16:creationId xmlns:a16="http://schemas.microsoft.com/office/drawing/2014/main" id="{33A668D9-A9C3-4DFD-93B1-7A1125A91575}"/>
              </a:ext>
            </a:extLst>
          </p:cNvPr>
          <p:cNvSpPr>
            <a:spLocks noGrp="1"/>
          </p:cNvSpPr>
          <p:nvPr>
            <p:ph idx="1"/>
          </p:nvPr>
        </p:nvSpPr>
        <p:spPr>
          <a:xfrm>
            <a:off x="155275" y="1437093"/>
            <a:ext cx="11881448" cy="5420907"/>
          </a:xfrm>
        </p:spPr>
        <p:txBody>
          <a:bodyPr vert="horz" lIns="91440" tIns="45720" rIns="91440" bIns="45720" rtlCol="0" anchor="t">
            <a:normAutofit/>
          </a:bodyPr>
          <a:lstStyle/>
          <a:p>
            <a:pPr marL="285750" indent="-285750">
              <a:buChar char="o"/>
            </a:pPr>
            <a:r>
              <a:rPr lang="en-US" sz="2200" b="0" dirty="0">
                <a:latin typeface="Century Gothic"/>
              </a:rPr>
              <a:t>Orlando Health uses the </a:t>
            </a:r>
            <a:r>
              <a:rPr lang="en-US" sz="2200" dirty="0">
                <a:latin typeface="Century Gothic"/>
              </a:rPr>
              <a:t>0-10 rating scale</a:t>
            </a:r>
            <a:r>
              <a:rPr lang="en-US" sz="2200" b="0" dirty="0">
                <a:latin typeface="Century Gothic"/>
              </a:rPr>
              <a:t> to measure pain</a:t>
            </a:r>
            <a:endParaRPr lang="en-US" dirty="0"/>
          </a:p>
          <a:p>
            <a:pPr marL="285750" indent="-285750">
              <a:buFont typeface="Courier New" panose="02070309020205020404" pitchFamily="49" charset="0"/>
              <a:buChar char="o"/>
            </a:pPr>
            <a:r>
              <a:rPr lang="en-US" sz="2200" b="0" dirty="0">
                <a:latin typeface="Century Gothic"/>
              </a:rPr>
              <a:t>Your nurse will ask you for your pain goal and to rate your pain throughout your stay.</a:t>
            </a:r>
          </a:p>
          <a:p>
            <a:pPr marL="285750" indent="-285750">
              <a:buFont typeface="Courier New" panose="02070309020205020404" pitchFamily="49" charset="0"/>
              <a:buChar char="o"/>
            </a:pPr>
            <a:r>
              <a:rPr lang="en-US" sz="2200" dirty="0">
                <a:latin typeface="Century Gothic"/>
              </a:rPr>
              <a:t>Your pain goal is a number that represents the pain level at which you will be able to tolerate while walking with assistance or conversing with family/friends.</a:t>
            </a:r>
          </a:p>
          <a:p>
            <a:pPr marL="285750" indent="-285750">
              <a:buFont typeface="Courier New" panose="02070309020205020404" pitchFamily="49" charset="0"/>
              <a:buChar char="o"/>
            </a:pPr>
            <a:r>
              <a:rPr lang="en-US" sz="2200" dirty="0">
                <a:latin typeface="Century Gothic"/>
              </a:rPr>
              <a:t>A “3-5” is the </a:t>
            </a:r>
            <a:r>
              <a:rPr lang="en-US" sz="2200" u="sng" dirty="0">
                <a:latin typeface="Century Gothic"/>
              </a:rPr>
              <a:t>average goal</a:t>
            </a:r>
            <a:r>
              <a:rPr lang="en-US" sz="2200" dirty="0">
                <a:latin typeface="Century Gothic"/>
              </a:rPr>
              <a:t> after a joint replacement.</a:t>
            </a:r>
            <a:endParaRPr lang="en-US" dirty="0"/>
          </a:p>
          <a:p>
            <a:endParaRPr lang="en-US" dirty="0"/>
          </a:p>
        </p:txBody>
      </p:sp>
      <p:sp>
        <p:nvSpPr>
          <p:cNvPr id="4" name="Slide Number Placeholder 3">
            <a:extLst>
              <a:ext uri="{FF2B5EF4-FFF2-40B4-BE49-F238E27FC236}">
                <a16:creationId xmlns:a16="http://schemas.microsoft.com/office/drawing/2014/main" id="{EF28210C-1E2D-DE08-08E5-65DB2FF02B68}"/>
              </a:ext>
            </a:extLst>
          </p:cNvPr>
          <p:cNvSpPr>
            <a:spLocks noGrp="1"/>
          </p:cNvSpPr>
          <p:nvPr>
            <p:ph type="sldNum" sz="quarter" idx="12"/>
          </p:nvPr>
        </p:nvSpPr>
        <p:spPr/>
        <p:txBody>
          <a:bodyPr/>
          <a:lstStyle/>
          <a:p>
            <a:fld id="{23B50813-6D17-2E4F-8A48-1FFF627A62B2}" type="slidenum">
              <a:rPr lang="en-US" smtClean="0"/>
              <a:pPr/>
              <a:t>24</a:t>
            </a:fld>
            <a:endParaRPr lang="en-US" dirty="0"/>
          </a:p>
        </p:txBody>
      </p:sp>
      <p:pic>
        <p:nvPicPr>
          <p:cNvPr id="6" name="Picture 5">
            <a:extLst>
              <a:ext uri="{FF2B5EF4-FFF2-40B4-BE49-F238E27FC236}">
                <a16:creationId xmlns:a16="http://schemas.microsoft.com/office/drawing/2014/main" id="{ADF22BC3-1ACA-7867-FEA6-A80C33CBFCF7}"/>
              </a:ext>
            </a:extLst>
          </p:cNvPr>
          <p:cNvPicPr>
            <a:picLocks noChangeAspect="1"/>
          </p:cNvPicPr>
          <p:nvPr/>
        </p:nvPicPr>
        <p:blipFill>
          <a:blip r:embed="rId5"/>
          <a:stretch>
            <a:fillRect/>
          </a:stretch>
        </p:blipFill>
        <p:spPr>
          <a:xfrm>
            <a:off x="3034012" y="3870665"/>
            <a:ext cx="6123976" cy="2598282"/>
          </a:xfrm>
          <a:prstGeom prst="rect">
            <a:avLst/>
          </a:prstGeom>
        </p:spPr>
      </p:pic>
      <p:pic>
        <p:nvPicPr>
          <p:cNvPr id="8" name="Audio 7">
            <a:hlinkClick r:id="" action="ppaction://media"/>
            <a:extLst>
              <a:ext uri="{FF2B5EF4-FFF2-40B4-BE49-F238E27FC236}">
                <a16:creationId xmlns:a16="http://schemas.microsoft.com/office/drawing/2014/main" id="{B66E02E3-6889-2F1A-20E7-0964019826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15002131"/>
      </p:ext>
    </p:extLst>
  </p:cSld>
  <p:clrMapOvr>
    <a:masterClrMapping/>
  </p:clrMapOvr>
  <mc:AlternateContent xmlns:mc="http://schemas.openxmlformats.org/markup-compatibility/2006" xmlns:p14="http://schemas.microsoft.com/office/powerpoint/2010/main">
    <mc:Choice Requires="p14">
      <p:transition spd="slow" p14:dur="2000" advTm="22863"/>
    </mc:Choice>
    <mc:Fallback xmlns="">
      <p:transition spd="slow" advTm="22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8F059-9AEF-EB10-90A5-D827D6C348AB}"/>
              </a:ext>
            </a:extLst>
          </p:cNvPr>
          <p:cNvSpPr>
            <a:spLocks noGrp="1"/>
          </p:cNvSpPr>
          <p:nvPr>
            <p:ph type="title"/>
          </p:nvPr>
        </p:nvSpPr>
        <p:spPr>
          <a:xfrm>
            <a:off x="838200" y="362102"/>
            <a:ext cx="10515600" cy="991355"/>
          </a:xfrm>
        </p:spPr>
        <p:txBody>
          <a:bodyPr/>
          <a:lstStyle/>
          <a:p>
            <a:pPr algn="ctr"/>
            <a:r>
              <a:rPr lang="en-US" dirty="0">
                <a:latin typeface="Century Gothic"/>
              </a:rPr>
              <a:t>Pain Management</a:t>
            </a:r>
          </a:p>
        </p:txBody>
      </p:sp>
      <p:sp>
        <p:nvSpPr>
          <p:cNvPr id="3" name="Content Placeholder 2">
            <a:extLst>
              <a:ext uri="{FF2B5EF4-FFF2-40B4-BE49-F238E27FC236}">
                <a16:creationId xmlns:a16="http://schemas.microsoft.com/office/drawing/2014/main" id="{1EAAE663-9508-7F70-FF66-3812B7E54D4D}"/>
              </a:ext>
            </a:extLst>
          </p:cNvPr>
          <p:cNvSpPr>
            <a:spLocks noGrp="1"/>
          </p:cNvSpPr>
          <p:nvPr>
            <p:ph idx="1"/>
          </p:nvPr>
        </p:nvSpPr>
        <p:spPr>
          <a:xfrm>
            <a:off x="198407" y="1255200"/>
            <a:ext cx="11795185" cy="3316799"/>
          </a:xfrm>
        </p:spPr>
        <p:txBody>
          <a:bodyPr vert="horz" lIns="91440" tIns="45720" rIns="91440" bIns="45720" rtlCol="0" anchor="t">
            <a:noAutofit/>
          </a:bodyPr>
          <a:lstStyle/>
          <a:p>
            <a:pPr>
              <a:lnSpc>
                <a:spcPct val="90000"/>
              </a:lnSpc>
            </a:pPr>
            <a:r>
              <a:rPr lang="en-US" sz="2000" dirty="0">
                <a:latin typeface="Century Gothic"/>
              </a:rPr>
              <a:t>A variety of methods are used to help control your pain:</a:t>
            </a:r>
          </a:p>
          <a:p>
            <a:pPr lvl="3">
              <a:lnSpc>
                <a:spcPct val="90000"/>
              </a:lnSpc>
              <a:buFont typeface="Wingdings" panose="05000000000000000000" pitchFamily="2" charset="2"/>
              <a:buChar char="§"/>
            </a:pPr>
            <a:r>
              <a:rPr lang="en-US" sz="2000" dirty="0">
                <a:latin typeface="Century Gothic"/>
              </a:rPr>
              <a:t>IV/Oral pain medication</a:t>
            </a:r>
          </a:p>
          <a:p>
            <a:pPr lvl="3">
              <a:lnSpc>
                <a:spcPct val="90000"/>
              </a:lnSpc>
              <a:buFont typeface="Wingdings" panose="05000000000000000000" pitchFamily="2" charset="2"/>
              <a:buChar char="§"/>
            </a:pPr>
            <a:r>
              <a:rPr lang="en-US" sz="2000" dirty="0">
                <a:latin typeface="Century Gothic"/>
              </a:rPr>
              <a:t>Non-steroidal anti-inflammatory (NSAID) medications</a:t>
            </a:r>
          </a:p>
          <a:p>
            <a:pPr lvl="3">
              <a:lnSpc>
                <a:spcPct val="90000"/>
              </a:lnSpc>
              <a:buFont typeface="Wingdings" panose="05000000000000000000" pitchFamily="2" charset="2"/>
              <a:buChar char="§"/>
            </a:pPr>
            <a:r>
              <a:rPr lang="en-US" sz="2000" dirty="0">
                <a:latin typeface="Century Gothic"/>
              </a:rPr>
              <a:t>Muscle relaxers</a:t>
            </a:r>
          </a:p>
          <a:p>
            <a:pPr lvl="3">
              <a:lnSpc>
                <a:spcPct val="90000"/>
              </a:lnSpc>
              <a:buFont typeface="Wingdings" panose="05000000000000000000" pitchFamily="2" charset="2"/>
              <a:buChar char="§"/>
            </a:pPr>
            <a:r>
              <a:rPr lang="en-US" sz="2000" dirty="0">
                <a:latin typeface="Century Gothic"/>
              </a:rPr>
              <a:t>Cold therapy machine/ice packs</a:t>
            </a:r>
          </a:p>
          <a:p>
            <a:pPr lvl="3">
              <a:lnSpc>
                <a:spcPct val="90000"/>
              </a:lnSpc>
              <a:buFont typeface="Wingdings" panose="05000000000000000000" pitchFamily="2" charset="2"/>
              <a:buChar char="§"/>
            </a:pPr>
            <a:r>
              <a:rPr lang="en-US" sz="2000" dirty="0">
                <a:latin typeface="Century Gothic"/>
              </a:rPr>
              <a:t>Relaxation (i.e. Meditation, Music, Deep Breathing, etc.)</a:t>
            </a:r>
          </a:p>
          <a:p>
            <a:pPr lvl="3">
              <a:lnSpc>
                <a:spcPct val="90000"/>
              </a:lnSpc>
              <a:buFont typeface="Wingdings" panose="05000000000000000000" pitchFamily="2" charset="2"/>
              <a:buChar char="§"/>
            </a:pPr>
            <a:r>
              <a:rPr lang="en-US" sz="2000" b="1" dirty="0">
                <a:solidFill>
                  <a:srgbClr val="65C9D5"/>
                </a:solidFill>
                <a:latin typeface="Century Gothic"/>
              </a:rPr>
              <a:t>Peripheral Nerve Block</a:t>
            </a:r>
          </a:p>
          <a:p>
            <a:pPr lvl="3">
              <a:lnSpc>
                <a:spcPct val="90000"/>
              </a:lnSpc>
              <a:buFont typeface="Wingdings" panose="05000000000000000000" pitchFamily="2" charset="2"/>
              <a:buChar char="§"/>
            </a:pPr>
            <a:endParaRPr lang="en-US" sz="2000" dirty="0">
              <a:latin typeface="Century Gothic"/>
            </a:endParaRPr>
          </a:p>
          <a:p>
            <a:endParaRPr lang="en-US" dirty="0"/>
          </a:p>
        </p:txBody>
      </p:sp>
      <p:sp>
        <p:nvSpPr>
          <p:cNvPr id="4" name="Slide Number Placeholder 3">
            <a:extLst>
              <a:ext uri="{FF2B5EF4-FFF2-40B4-BE49-F238E27FC236}">
                <a16:creationId xmlns:a16="http://schemas.microsoft.com/office/drawing/2014/main" id="{63BBEEF7-6672-C693-F951-E268B0D40461}"/>
              </a:ext>
            </a:extLst>
          </p:cNvPr>
          <p:cNvSpPr>
            <a:spLocks noGrp="1"/>
          </p:cNvSpPr>
          <p:nvPr>
            <p:ph type="sldNum" sz="quarter" idx="12"/>
          </p:nvPr>
        </p:nvSpPr>
        <p:spPr/>
        <p:txBody>
          <a:bodyPr/>
          <a:lstStyle/>
          <a:p>
            <a:fld id="{23B50813-6D17-2E4F-8A48-1FFF627A62B2}" type="slidenum">
              <a:rPr lang="en-US" smtClean="0"/>
              <a:pPr/>
              <a:t>25</a:t>
            </a:fld>
            <a:endParaRPr lang="en-US" dirty="0"/>
          </a:p>
        </p:txBody>
      </p:sp>
      <p:pic>
        <p:nvPicPr>
          <p:cNvPr id="5" name="Picture 4">
            <a:extLst>
              <a:ext uri="{FF2B5EF4-FFF2-40B4-BE49-F238E27FC236}">
                <a16:creationId xmlns:a16="http://schemas.microsoft.com/office/drawing/2014/main" id="{D03CB53D-F697-DEE6-07A1-9AC296EED621}"/>
              </a:ext>
            </a:extLst>
          </p:cNvPr>
          <p:cNvPicPr>
            <a:picLocks noChangeAspect="1"/>
          </p:cNvPicPr>
          <p:nvPr/>
        </p:nvPicPr>
        <p:blipFill>
          <a:blip r:embed="rId5"/>
          <a:stretch>
            <a:fillRect/>
          </a:stretch>
        </p:blipFill>
        <p:spPr>
          <a:xfrm>
            <a:off x="1192606" y="4288854"/>
            <a:ext cx="10019884" cy="2352486"/>
          </a:xfrm>
          <a:prstGeom prst="rect">
            <a:avLst/>
          </a:prstGeom>
        </p:spPr>
      </p:pic>
      <p:pic>
        <p:nvPicPr>
          <p:cNvPr id="21" name="Audio 20">
            <a:hlinkClick r:id="" action="ppaction://media"/>
            <a:extLst>
              <a:ext uri="{FF2B5EF4-FFF2-40B4-BE49-F238E27FC236}">
                <a16:creationId xmlns:a16="http://schemas.microsoft.com/office/drawing/2014/main" id="{A68A5CDE-96AD-F180-C4E1-2ADDF99C5CE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3946631"/>
      </p:ext>
    </p:extLst>
  </p:cSld>
  <p:clrMapOvr>
    <a:masterClrMapping/>
  </p:clrMapOvr>
  <mc:AlternateContent xmlns:mc="http://schemas.openxmlformats.org/markup-compatibility/2006" xmlns:p14="http://schemas.microsoft.com/office/powerpoint/2010/main">
    <mc:Choice Requires="p14">
      <p:transition spd="slow" p14:dur="2000" advTm="57336"/>
    </mc:Choice>
    <mc:Fallback xmlns="">
      <p:transition spd="slow" advTm="57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97B4F94-251A-51A0-C651-4A342DCDC108}"/>
              </a:ext>
            </a:extLst>
          </p:cNvPr>
          <p:cNvPicPr>
            <a:picLocks noChangeAspect="1"/>
          </p:cNvPicPr>
          <p:nvPr/>
        </p:nvPicPr>
        <p:blipFill rotWithShape="1">
          <a:blip r:embed="rId5"/>
          <a:srcRect t="9481" b="20679"/>
          <a:stretch/>
        </p:blipFill>
        <p:spPr>
          <a:xfrm>
            <a:off x="-1" y="-2"/>
            <a:ext cx="5410198" cy="6858002"/>
          </a:xfrm>
          <a:prstGeom prst="rect">
            <a:avLst/>
          </a:prstGeom>
        </p:spPr>
      </p:pic>
      <p:sp useBgFill="1">
        <p:nvSpPr>
          <p:cNvPr id="20" name="Rectangle 1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CA0FE8-4DEC-A7F3-A252-251D3C817952}"/>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dirty="0">
                <a:solidFill>
                  <a:schemeClr val="tx1"/>
                </a:solidFill>
                <a:latin typeface="+mj-lt"/>
              </a:rPr>
              <a:t>Surgical Dressing</a:t>
            </a:r>
          </a:p>
        </p:txBody>
      </p:sp>
      <p:sp>
        <p:nvSpPr>
          <p:cNvPr id="8" name="TextBox 7">
            <a:extLst>
              <a:ext uri="{FF2B5EF4-FFF2-40B4-BE49-F238E27FC236}">
                <a16:creationId xmlns:a16="http://schemas.microsoft.com/office/drawing/2014/main" id="{15681F95-536F-A6B9-FFDE-A70D655F601D}"/>
              </a:ext>
            </a:extLst>
          </p:cNvPr>
          <p:cNvSpPr txBox="1"/>
          <p:nvPr/>
        </p:nvSpPr>
        <p:spPr>
          <a:xfrm>
            <a:off x="6115317" y="2743200"/>
            <a:ext cx="5247340" cy="3496878"/>
          </a:xfrm>
          <a:prstGeom prst="rect">
            <a:avLst/>
          </a:prstGeom>
        </p:spPr>
        <p:txBody>
          <a:bodyPr vert="horz" lIns="91440" tIns="45720" rIns="91440" bIns="45720" rtlCol="0" anchor="ctr">
            <a:normAutofit/>
          </a:bodyPr>
          <a:lstStyle/>
          <a:p>
            <a:pPr algn="ctr">
              <a:lnSpc>
                <a:spcPct val="90000"/>
              </a:lnSpc>
              <a:spcAft>
                <a:spcPts val="600"/>
              </a:spcAft>
            </a:pPr>
            <a:r>
              <a:rPr lang="en-US" sz="2400" b="1" u="sng" dirty="0"/>
              <a:t>Aquacel</a:t>
            </a:r>
            <a:endParaRPr lang="en-US" sz="2400" dirty="0"/>
          </a:p>
          <a:p>
            <a:pPr>
              <a:lnSpc>
                <a:spcPct val="90000"/>
              </a:lnSpc>
              <a:spcAft>
                <a:spcPts val="600"/>
              </a:spcAft>
            </a:pPr>
            <a:r>
              <a:rPr lang="en-US" sz="2400" b="0" i="0" u="none" strike="noStrike" dirty="0">
                <a:solidFill>
                  <a:srgbClr val="212121"/>
                </a:solidFill>
                <a:effectLst/>
                <a:latin typeface="Century Gothic" panose="020B0502020202020204" pitchFamily="34" charset="0"/>
              </a:rPr>
              <a:t>Water-proof dressing that absorbs and locks in fluid and </a:t>
            </a:r>
            <a:r>
              <a:rPr lang="en-US" sz="2400" b="0" i="0" u="none" strike="noStrike" dirty="0">
                <a:solidFill>
                  <a:srgbClr val="000000"/>
                </a:solidFill>
                <a:effectLst/>
                <a:latin typeface="Century Gothic" panose="020B0502020202020204" pitchFamily="34" charset="0"/>
              </a:rPr>
              <a:t>blocks out</a:t>
            </a:r>
            <a:r>
              <a:rPr lang="en-US" sz="2400" b="0" i="0" u="none" strike="noStrike" dirty="0">
                <a:solidFill>
                  <a:srgbClr val="212121"/>
                </a:solidFill>
                <a:effectLst/>
                <a:latin typeface="Century Gothic" panose="020B0502020202020204" pitchFamily="34" charset="0"/>
              </a:rPr>
              <a:t> bacteria. It is left in place for 7 days post-op.</a:t>
            </a:r>
            <a:endParaRPr lang="en-US" sz="24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39DBAC3F-B458-9FD9-E33E-DAFC550CF538}"/>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23B50813-6D17-2E4F-8A48-1FFF627A62B2}" type="slidenum">
              <a:rPr lang="en-US" b="0">
                <a:solidFill>
                  <a:schemeClr val="tx1"/>
                </a:solidFill>
                <a:latin typeface="Calibri" panose="020F0502020204030204"/>
              </a:rPr>
              <a:pPr>
                <a:spcAft>
                  <a:spcPts val="600"/>
                </a:spcAft>
                <a:defRPr/>
              </a:pPr>
              <a:t>26</a:t>
            </a:fld>
            <a:endParaRPr lang="en-US" b="0" dirty="0">
              <a:solidFill>
                <a:schemeClr val="tx1"/>
              </a:solidFill>
              <a:latin typeface="Calibri" panose="020F0502020204030204"/>
            </a:endParaRPr>
          </a:p>
        </p:txBody>
      </p:sp>
      <p:pic>
        <p:nvPicPr>
          <p:cNvPr id="9" name="Audio 8">
            <a:hlinkClick r:id="" action="ppaction://media"/>
            <a:extLst>
              <a:ext uri="{FF2B5EF4-FFF2-40B4-BE49-F238E27FC236}">
                <a16:creationId xmlns:a16="http://schemas.microsoft.com/office/drawing/2014/main" id="{51540FF6-3BA2-9589-95CB-FF649A2DFDB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7213169"/>
      </p:ext>
    </p:extLst>
  </p:cSld>
  <p:clrMapOvr>
    <a:masterClrMapping/>
  </p:clrMapOvr>
  <mc:AlternateContent xmlns:mc="http://schemas.openxmlformats.org/markup-compatibility/2006" xmlns:p14="http://schemas.microsoft.com/office/powerpoint/2010/main">
    <mc:Choice Requires="p14">
      <p:transition spd="slow" p14:dur="2000" advTm="17118"/>
    </mc:Choice>
    <mc:Fallback xmlns="">
      <p:transition spd="slow" advTm="17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7CF4-F453-4374-C570-EAEDE03D9550}"/>
              </a:ext>
            </a:extLst>
          </p:cNvPr>
          <p:cNvSpPr>
            <a:spLocks noGrp="1"/>
          </p:cNvSpPr>
          <p:nvPr>
            <p:ph type="title"/>
          </p:nvPr>
        </p:nvSpPr>
        <p:spPr/>
        <p:txBody>
          <a:bodyPr/>
          <a:lstStyle/>
          <a:p>
            <a:r>
              <a:rPr lang="en-US" dirty="0"/>
              <a:t>After Surgery You </a:t>
            </a:r>
            <a:r>
              <a:rPr lang="en-US" u="sng" dirty="0"/>
              <a:t>May</a:t>
            </a:r>
            <a:r>
              <a:rPr lang="en-US" dirty="0"/>
              <a:t> Have:</a:t>
            </a:r>
          </a:p>
        </p:txBody>
      </p:sp>
      <p:pic>
        <p:nvPicPr>
          <p:cNvPr id="14" name="Picture 2">
            <a:extLst>
              <a:ext uri="{FF2B5EF4-FFF2-40B4-BE49-F238E27FC236}">
                <a16:creationId xmlns:a16="http://schemas.microsoft.com/office/drawing/2014/main" id="{566AEB9C-DFDC-C488-948E-7BFF3D4287FA}"/>
              </a:ext>
            </a:extLst>
          </p:cNvPr>
          <p:cNvPicPr>
            <a:picLocks noGrp="1" noChangeAspect="1" noChangeArrowheads="1"/>
          </p:cNvPicPr>
          <p:nvPr>
            <p:ph idx="1"/>
          </p:nvPr>
        </p:nvPicPr>
        <p:blipFill rotWithShape="1">
          <a:blip r:embed="rId5"/>
          <a:srcRect l="17984"/>
          <a:stretch/>
        </p:blipFill>
        <p:spPr bwMode="auto">
          <a:xfrm>
            <a:off x="311990" y="2156393"/>
            <a:ext cx="3780325" cy="2026702"/>
          </a:xfrm>
          <a:prstGeom prst="rect">
            <a:avLst/>
          </a:prstGeom>
          <a:noFill/>
        </p:spPr>
      </p:pic>
      <p:sp>
        <p:nvSpPr>
          <p:cNvPr id="4" name="Slide Number Placeholder 3">
            <a:extLst>
              <a:ext uri="{FF2B5EF4-FFF2-40B4-BE49-F238E27FC236}">
                <a16:creationId xmlns:a16="http://schemas.microsoft.com/office/drawing/2014/main" id="{22A7F239-B56D-311C-4252-F9D9EE95C9F7}"/>
              </a:ext>
            </a:extLst>
          </p:cNvPr>
          <p:cNvSpPr>
            <a:spLocks noGrp="1"/>
          </p:cNvSpPr>
          <p:nvPr>
            <p:ph type="sldNum" sz="quarter" idx="12"/>
          </p:nvPr>
        </p:nvSpPr>
        <p:spPr/>
        <p:txBody>
          <a:bodyPr/>
          <a:lstStyle/>
          <a:p>
            <a:fld id="{23B50813-6D17-2E4F-8A48-1FFF627A62B2}" type="slidenum">
              <a:rPr lang="en-US" smtClean="0"/>
              <a:pPr/>
              <a:t>27</a:t>
            </a:fld>
            <a:endParaRPr lang="en-US" dirty="0"/>
          </a:p>
        </p:txBody>
      </p:sp>
      <p:sp>
        <p:nvSpPr>
          <p:cNvPr id="11" name="TextBox 10">
            <a:extLst>
              <a:ext uri="{FF2B5EF4-FFF2-40B4-BE49-F238E27FC236}">
                <a16:creationId xmlns:a16="http://schemas.microsoft.com/office/drawing/2014/main" id="{2D5D0C48-805B-5ED1-5B4F-3220B5B74278}"/>
              </a:ext>
            </a:extLst>
          </p:cNvPr>
          <p:cNvSpPr txBox="1"/>
          <p:nvPr/>
        </p:nvSpPr>
        <p:spPr>
          <a:xfrm>
            <a:off x="155994" y="4777677"/>
            <a:ext cx="4092315" cy="369332"/>
          </a:xfrm>
          <a:prstGeom prst="rect">
            <a:avLst/>
          </a:prstGeom>
          <a:noFill/>
        </p:spPr>
        <p:txBody>
          <a:bodyPr wrap="square" rtlCol="0">
            <a:spAutoFit/>
          </a:bodyPr>
          <a:lstStyle/>
          <a:p>
            <a:pPr algn="ctr"/>
            <a:r>
              <a:rPr lang="en-US" dirty="0"/>
              <a:t>Inflatable sleeves around your legs</a:t>
            </a:r>
          </a:p>
        </p:txBody>
      </p:sp>
      <p:grpSp>
        <p:nvGrpSpPr>
          <p:cNvPr id="5" name="Group 4">
            <a:extLst>
              <a:ext uri="{FF2B5EF4-FFF2-40B4-BE49-F238E27FC236}">
                <a16:creationId xmlns:a16="http://schemas.microsoft.com/office/drawing/2014/main" id="{EBC461B6-D3A6-4D19-9145-156EEA18B5FB}"/>
              </a:ext>
            </a:extLst>
          </p:cNvPr>
          <p:cNvGrpSpPr/>
          <p:nvPr/>
        </p:nvGrpSpPr>
        <p:grpSpPr>
          <a:xfrm>
            <a:off x="4707628" y="2110892"/>
            <a:ext cx="3657600" cy="3660735"/>
            <a:chOff x="3831534" y="2210691"/>
            <a:chExt cx="3657600" cy="3660735"/>
          </a:xfrm>
        </p:grpSpPr>
        <p:pic>
          <p:nvPicPr>
            <p:cNvPr id="8" name="Content Placeholder 1">
              <a:extLst>
                <a:ext uri="{FF2B5EF4-FFF2-40B4-BE49-F238E27FC236}">
                  <a16:creationId xmlns:a16="http://schemas.microsoft.com/office/drawing/2014/main" id="{445877D7-100B-D474-DB48-F5F7AA6BB2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3831534" y="2210691"/>
              <a:ext cx="3657600" cy="3279648"/>
            </a:xfrm>
            <a:prstGeom prst="rect">
              <a:avLst/>
            </a:prstGeom>
            <a:noFill/>
          </p:spPr>
        </p:pic>
        <p:sp>
          <p:nvSpPr>
            <p:cNvPr id="15" name="TextBox 14">
              <a:extLst>
                <a:ext uri="{FF2B5EF4-FFF2-40B4-BE49-F238E27FC236}">
                  <a16:creationId xmlns:a16="http://schemas.microsoft.com/office/drawing/2014/main" id="{6D428741-75A6-427C-D59F-707A6ADEF898}"/>
                </a:ext>
              </a:extLst>
            </p:cNvPr>
            <p:cNvSpPr txBox="1"/>
            <p:nvPr/>
          </p:nvSpPr>
          <p:spPr>
            <a:xfrm>
              <a:off x="4341832" y="5502094"/>
              <a:ext cx="3072983" cy="369332"/>
            </a:xfrm>
            <a:prstGeom prst="rect">
              <a:avLst/>
            </a:prstGeom>
            <a:noFill/>
          </p:spPr>
          <p:txBody>
            <a:bodyPr wrap="square" rtlCol="0">
              <a:spAutoFit/>
            </a:bodyPr>
            <a:lstStyle/>
            <a:p>
              <a:r>
                <a:rPr lang="en-US" dirty="0"/>
                <a:t>Abduction pillow (hips)</a:t>
              </a:r>
            </a:p>
          </p:txBody>
        </p:sp>
      </p:grpSp>
      <p:grpSp>
        <p:nvGrpSpPr>
          <p:cNvPr id="3" name="Group 2">
            <a:extLst>
              <a:ext uri="{FF2B5EF4-FFF2-40B4-BE49-F238E27FC236}">
                <a16:creationId xmlns:a16="http://schemas.microsoft.com/office/drawing/2014/main" id="{303FC79F-6203-64AF-9253-DD46C3664044}"/>
              </a:ext>
            </a:extLst>
          </p:cNvPr>
          <p:cNvGrpSpPr/>
          <p:nvPr/>
        </p:nvGrpSpPr>
        <p:grpSpPr>
          <a:xfrm>
            <a:off x="8980541" y="1929402"/>
            <a:ext cx="2819691" cy="3842225"/>
            <a:chOff x="359126" y="2123453"/>
            <a:chExt cx="2819691" cy="3842225"/>
          </a:xfrm>
        </p:grpSpPr>
        <p:pic>
          <p:nvPicPr>
            <p:cNvPr id="16" name="Picture 2">
              <a:extLst>
                <a:ext uri="{FF2B5EF4-FFF2-40B4-BE49-F238E27FC236}">
                  <a16:creationId xmlns:a16="http://schemas.microsoft.com/office/drawing/2014/main" id="{B44E1D02-24A5-0D64-CC7F-BE94172569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59126" y="2123453"/>
              <a:ext cx="2819691" cy="345412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0AAD4CF7-271A-9AEF-9B7F-031B8838DC3B}"/>
                </a:ext>
              </a:extLst>
            </p:cNvPr>
            <p:cNvSpPr txBox="1"/>
            <p:nvPr/>
          </p:nvSpPr>
          <p:spPr>
            <a:xfrm>
              <a:off x="662373" y="5596346"/>
              <a:ext cx="2356764" cy="369332"/>
            </a:xfrm>
            <a:prstGeom prst="rect">
              <a:avLst/>
            </a:prstGeom>
            <a:noFill/>
          </p:spPr>
          <p:txBody>
            <a:bodyPr wrap="square" rtlCol="0">
              <a:spAutoFit/>
            </a:bodyPr>
            <a:lstStyle/>
            <a:p>
              <a:r>
                <a:rPr lang="en-US" dirty="0"/>
                <a:t>Knee Immobilizer</a:t>
              </a:r>
            </a:p>
          </p:txBody>
        </p:sp>
      </p:grpSp>
      <p:pic>
        <p:nvPicPr>
          <p:cNvPr id="19" name="Audio 18">
            <a:hlinkClick r:id="" action="ppaction://media"/>
            <a:extLst>
              <a:ext uri="{FF2B5EF4-FFF2-40B4-BE49-F238E27FC236}">
                <a16:creationId xmlns:a16="http://schemas.microsoft.com/office/drawing/2014/main" id="{B08BA6E7-323F-FCCA-8D62-B9DEC657258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01902543"/>
      </p:ext>
    </p:extLst>
  </p:cSld>
  <p:clrMapOvr>
    <a:masterClrMapping/>
  </p:clrMapOvr>
  <mc:AlternateContent xmlns:mc="http://schemas.openxmlformats.org/markup-compatibility/2006" xmlns:p14="http://schemas.microsoft.com/office/powerpoint/2010/main">
    <mc:Choice Requires="p14">
      <p:transition spd="slow" p14:dur="2000" advTm="25636"/>
    </mc:Choice>
    <mc:Fallback xmlns="">
      <p:transition spd="slow" advTm="25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3C00E-A396-96E6-75CF-427E2DB3A41D}"/>
              </a:ext>
            </a:extLst>
          </p:cNvPr>
          <p:cNvSpPr>
            <a:spLocks noGrp="1"/>
          </p:cNvSpPr>
          <p:nvPr>
            <p:ph type="title"/>
          </p:nvPr>
        </p:nvSpPr>
        <p:spPr>
          <a:xfrm>
            <a:off x="761840" y="1138265"/>
            <a:ext cx="4651204" cy="1401183"/>
          </a:xfrm>
        </p:spPr>
        <p:txBody>
          <a:bodyPr anchor="t">
            <a:normAutofit/>
          </a:bodyPr>
          <a:lstStyle/>
          <a:p>
            <a:r>
              <a:rPr lang="en-US" sz="3200" dirty="0">
                <a:latin typeface="Century Gothic"/>
              </a:rPr>
              <a:t>Meds to Bed </a:t>
            </a:r>
            <a:endParaRPr lang="en-US" sz="3200" dirty="0"/>
          </a:p>
        </p:txBody>
      </p:sp>
      <p:sp>
        <p:nvSpPr>
          <p:cNvPr id="8" name="Content Placeholder 7">
            <a:extLst>
              <a:ext uri="{FF2B5EF4-FFF2-40B4-BE49-F238E27FC236}">
                <a16:creationId xmlns:a16="http://schemas.microsoft.com/office/drawing/2014/main" id="{22A01EB8-D7FA-C177-D298-14415085B54C}"/>
              </a:ext>
            </a:extLst>
          </p:cNvPr>
          <p:cNvSpPr>
            <a:spLocks noGrp="1"/>
          </p:cNvSpPr>
          <p:nvPr>
            <p:ph idx="1"/>
          </p:nvPr>
        </p:nvSpPr>
        <p:spPr>
          <a:xfrm>
            <a:off x="761839" y="1846686"/>
            <a:ext cx="5183167" cy="4307425"/>
          </a:xfrm>
        </p:spPr>
        <p:txBody>
          <a:bodyPr vert="horz" lIns="91440" tIns="45720" rIns="91440" bIns="45720" rtlCol="0" anchor="t">
            <a:noAutofit/>
          </a:bodyPr>
          <a:lstStyle/>
          <a:p>
            <a:pPr marL="285750" indent="-285750">
              <a:lnSpc>
                <a:spcPct val="90000"/>
              </a:lnSpc>
              <a:buFont typeface="Courier New" panose="02070309020205020404" pitchFamily="49" charset="0"/>
              <a:buChar char="o"/>
            </a:pPr>
            <a:r>
              <a:rPr lang="en-US" sz="2000" dirty="0">
                <a:latin typeface="Century Gothic"/>
              </a:rPr>
              <a:t>...fill your prescriptions here... </a:t>
            </a:r>
            <a:endParaRPr lang="en-US" sz="2000" dirty="0"/>
          </a:p>
          <a:p>
            <a:pPr marL="285750" indent="-285750">
              <a:lnSpc>
                <a:spcPct val="90000"/>
              </a:lnSpc>
              <a:buFont typeface="Courier New" panose="02070309020205020404" pitchFamily="49" charset="0"/>
              <a:buChar char="o"/>
            </a:pPr>
            <a:endParaRPr lang="en-US" sz="2000" dirty="0"/>
          </a:p>
          <a:p>
            <a:pPr marL="285750" indent="-285750">
              <a:lnSpc>
                <a:spcPct val="90000"/>
              </a:lnSpc>
              <a:buFont typeface="Courier New" panose="02070309020205020404" pitchFamily="49" charset="0"/>
              <a:buChar char="o"/>
            </a:pPr>
            <a:r>
              <a:rPr lang="en-US" sz="2000" dirty="0">
                <a:latin typeface="Century Gothic"/>
              </a:rPr>
              <a:t>The Pharmacy will communicate directly with patient/family and is available  for consultation</a:t>
            </a:r>
          </a:p>
          <a:p>
            <a:pPr marL="285750" indent="-285750">
              <a:lnSpc>
                <a:spcPct val="90000"/>
              </a:lnSpc>
              <a:buFont typeface="Courier New" panose="02070309020205020404" pitchFamily="49" charset="0"/>
              <a:buChar char="o"/>
            </a:pPr>
            <a:endParaRPr lang="en-US" sz="2000" dirty="0"/>
          </a:p>
          <a:p>
            <a:pPr marL="285750" indent="-285750">
              <a:lnSpc>
                <a:spcPct val="90000"/>
              </a:lnSpc>
              <a:buFont typeface="Courier New" panose="02070309020205020404" pitchFamily="49" charset="0"/>
              <a:buChar char="o"/>
            </a:pPr>
            <a:r>
              <a:rPr lang="en-US" sz="2000" dirty="0">
                <a:latin typeface="Century Gothic"/>
              </a:rPr>
              <a:t>Remember, controlled substances such as opioid pain medications, require you to hand-carry the prescription to the pharmacy.  </a:t>
            </a:r>
            <a:endParaRPr lang="en-US" sz="2000" dirty="0"/>
          </a:p>
          <a:p>
            <a:pPr marL="518795" lvl="1" indent="-285750">
              <a:lnSpc>
                <a:spcPct val="90000"/>
              </a:lnSpc>
            </a:pPr>
            <a:r>
              <a:rPr lang="en-US" sz="2000" dirty="0">
                <a:latin typeface="Century Gothic"/>
              </a:rPr>
              <a:t>Narcotic prescriptions cannot be phoned or faxed</a:t>
            </a:r>
          </a:p>
          <a:p>
            <a:pPr marL="233045" lvl="1" indent="0">
              <a:lnSpc>
                <a:spcPct val="90000"/>
              </a:lnSpc>
              <a:buNone/>
            </a:pPr>
            <a:endParaRPr lang="en-US" sz="1400" dirty="0"/>
          </a:p>
          <a:p>
            <a:pPr marL="285750" indent="-285750">
              <a:lnSpc>
                <a:spcPct val="90000"/>
              </a:lnSpc>
              <a:buFont typeface="Arial" panose="020B0604020202020204" pitchFamily="34" charset="0"/>
              <a:buChar char="•"/>
            </a:pPr>
            <a:endParaRPr lang="en-US" sz="1400" dirty="0"/>
          </a:p>
        </p:txBody>
      </p:sp>
      <p:sp>
        <p:nvSpPr>
          <p:cNvPr id="4" name="Slide Number Placeholder 3">
            <a:extLst>
              <a:ext uri="{FF2B5EF4-FFF2-40B4-BE49-F238E27FC236}">
                <a16:creationId xmlns:a16="http://schemas.microsoft.com/office/drawing/2014/main" id="{CFD77780-B179-0241-5BC3-34C00215B4E5}"/>
              </a:ext>
            </a:extLst>
          </p:cNvPr>
          <p:cNvSpPr>
            <a:spLocks noGrp="1"/>
          </p:cNvSpPr>
          <p:nvPr>
            <p:ph type="sldNum" sz="quarter" idx="12"/>
          </p:nvPr>
        </p:nvSpPr>
        <p:spPr>
          <a:xfrm>
            <a:off x="8610600" y="6356350"/>
            <a:ext cx="2743200" cy="365125"/>
          </a:xfrm>
        </p:spPr>
        <p:txBody>
          <a:bodyPr>
            <a:normAutofit/>
          </a:bodyPr>
          <a:lstStyle/>
          <a:p>
            <a:pPr>
              <a:spcAft>
                <a:spcPts val="600"/>
              </a:spcAft>
            </a:pPr>
            <a:fld id="{23B50813-6D17-2E4F-8A48-1FFF627A62B2}" type="slidenum">
              <a:rPr lang="en-US" smtClean="0"/>
              <a:pPr>
                <a:spcAft>
                  <a:spcPts val="600"/>
                </a:spcAft>
              </a:pPr>
              <a:t>28</a:t>
            </a:fld>
            <a:endParaRPr lang="en-US" dirty="0"/>
          </a:p>
        </p:txBody>
      </p:sp>
      <p:pic>
        <p:nvPicPr>
          <p:cNvPr id="9" name="Content Placeholder 5">
            <a:extLst>
              <a:ext uri="{FF2B5EF4-FFF2-40B4-BE49-F238E27FC236}">
                <a16:creationId xmlns:a16="http://schemas.microsoft.com/office/drawing/2014/main" id="{7B2F11F0-682A-1458-BB34-61C6C7630669}"/>
              </a:ext>
            </a:extLst>
          </p:cNvPr>
          <p:cNvPicPr>
            <a:picLocks noChangeAspect="1"/>
          </p:cNvPicPr>
          <p:nvPr/>
        </p:nvPicPr>
        <p:blipFill rotWithShape="1">
          <a:blip r:embed="rId5"/>
          <a:srcRect t="1505" r="1" b="1"/>
          <a:stretch/>
        </p:blipFill>
        <p:spPr>
          <a:xfrm>
            <a:off x="6096000" y="838013"/>
            <a:ext cx="5234538" cy="5186267"/>
          </a:xfrm>
          <a:prstGeom prst="rect">
            <a:avLst/>
          </a:prstGeom>
        </p:spPr>
      </p:pic>
      <p:pic>
        <p:nvPicPr>
          <p:cNvPr id="19" name="Audio 18">
            <a:hlinkClick r:id="" action="ppaction://media"/>
            <a:extLst>
              <a:ext uri="{FF2B5EF4-FFF2-40B4-BE49-F238E27FC236}">
                <a16:creationId xmlns:a16="http://schemas.microsoft.com/office/drawing/2014/main" id="{EF801026-B4BA-984E-1FA8-FDF9917E8A7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70871096"/>
      </p:ext>
    </p:extLst>
  </p:cSld>
  <p:clrMapOvr>
    <a:masterClrMapping/>
  </p:clrMapOvr>
  <mc:AlternateContent xmlns:mc="http://schemas.openxmlformats.org/markup-compatibility/2006" xmlns:p14="http://schemas.microsoft.com/office/powerpoint/2010/main">
    <mc:Choice Requires="p14">
      <p:transition spd="slow" p14:dur="2000" advTm="13889"/>
    </mc:Choice>
    <mc:Fallback xmlns="">
      <p:transition spd="slow" advTm="13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20">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86758C33-6651-2B93-CE4C-15CF5712F9D3}"/>
              </a:ext>
            </a:extLst>
          </p:cNvPr>
          <p:cNvSpPr>
            <a:spLocks noGrp="1"/>
          </p:cNvSpPr>
          <p:nvPr>
            <p:ph type="ctrTitle"/>
          </p:nvPr>
        </p:nvSpPr>
        <p:spPr>
          <a:xfrm>
            <a:off x="3880430" y="583345"/>
            <a:ext cx="7160357" cy="4164820"/>
          </a:xfrm>
        </p:spPr>
        <p:txBody>
          <a:bodyPr vert="horz" lIns="91440" tIns="45720" rIns="91440" bIns="45720" rtlCol="0" anchor="t">
            <a:normAutofit/>
          </a:bodyPr>
          <a:lstStyle/>
          <a:p>
            <a:pPr algn="r"/>
            <a:r>
              <a:rPr lang="en-US" sz="8000" kern="1200" dirty="0">
                <a:solidFill>
                  <a:srgbClr val="FFFFFF"/>
                </a:solidFill>
                <a:latin typeface="+mj-lt"/>
                <a:ea typeface="+mj-ea"/>
                <a:cs typeface="+mj-cs"/>
              </a:rPr>
              <a:t>What you need to know after </a:t>
            </a:r>
            <a:r>
              <a:rPr lang="en-US" sz="8000" dirty="0">
                <a:solidFill>
                  <a:srgbClr val="FFFFFF"/>
                </a:solidFill>
                <a:latin typeface="+mj-lt"/>
              </a:rPr>
              <a:t>s</a:t>
            </a:r>
            <a:r>
              <a:rPr lang="en-US" sz="8000" kern="1200" dirty="0">
                <a:solidFill>
                  <a:srgbClr val="FFFFFF"/>
                </a:solidFill>
                <a:latin typeface="+mj-lt"/>
                <a:ea typeface="+mj-ea"/>
                <a:cs typeface="+mj-cs"/>
              </a:rPr>
              <a:t>urgery</a:t>
            </a:r>
          </a:p>
        </p:txBody>
      </p:sp>
      <p:sp>
        <p:nvSpPr>
          <p:cNvPr id="3" name="Slide Number Placeholder 2">
            <a:extLst>
              <a:ext uri="{FF2B5EF4-FFF2-40B4-BE49-F238E27FC236}">
                <a16:creationId xmlns:a16="http://schemas.microsoft.com/office/drawing/2014/main" id="{F3402207-0218-DE07-592F-B8C72BCCCCC4}"/>
              </a:ext>
            </a:extLst>
          </p:cNvPr>
          <p:cNvSpPr>
            <a:spLocks noGrp="1"/>
          </p:cNvSpPr>
          <p:nvPr>
            <p:ph type="sldNum" sz="quarter" idx="12"/>
          </p:nvPr>
        </p:nvSpPr>
        <p:spPr>
          <a:xfrm>
            <a:off x="8610600" y="224937"/>
            <a:ext cx="2743200" cy="365125"/>
          </a:xfrm>
        </p:spPr>
        <p:txBody>
          <a:bodyPr vert="horz" lIns="91440" tIns="45720" rIns="91440" bIns="45720" rtlCol="0" anchor="ctr">
            <a:normAutofit/>
          </a:bodyPr>
          <a:lstStyle/>
          <a:p>
            <a:pPr>
              <a:spcAft>
                <a:spcPts val="600"/>
              </a:spcAft>
            </a:pPr>
            <a:fld id="{23B50813-6D17-2E4F-8A48-1FFF627A62B2}" type="slidenum">
              <a:rPr lang="en-US">
                <a:solidFill>
                  <a:srgbClr val="FFFFFF"/>
                </a:solidFill>
                <a:latin typeface="+mn-lt"/>
              </a:rPr>
              <a:pPr>
                <a:spcAft>
                  <a:spcPts val="600"/>
                </a:spcAft>
              </a:pPr>
              <a:t>29</a:t>
            </a:fld>
            <a:endParaRPr lang="en-US" dirty="0">
              <a:solidFill>
                <a:srgbClr val="FFFFFF"/>
              </a:solidFill>
              <a:latin typeface="+mn-lt"/>
            </a:endParaRPr>
          </a:p>
        </p:txBody>
      </p:sp>
      <p:sp>
        <p:nvSpPr>
          <p:cNvPr id="4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dirty="0">
              <a:solidFill>
                <a:srgbClr val="FFFFFF"/>
              </a:solidFill>
            </a:endParaRPr>
          </a:p>
        </p:txBody>
      </p:sp>
      <p:sp>
        <p:nvSpPr>
          <p:cNvPr id="4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dirty="0">
              <a:solidFill>
                <a:srgbClr val="FFFFFF"/>
              </a:solidFill>
            </a:endParaRPr>
          </a:p>
        </p:txBody>
      </p:sp>
      <p:sp>
        <p:nvSpPr>
          <p:cNvPr id="4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dirty="0">
              <a:solidFill>
                <a:srgbClr val="FFFFFF"/>
              </a:solidFill>
            </a:endParaRPr>
          </a:p>
        </p:txBody>
      </p:sp>
      <p:cxnSp>
        <p:nvCxnSpPr>
          <p:cNvPr id="46" name="Straight Connector 2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47"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dirty="0">
              <a:solidFill>
                <a:srgbClr val="FFFFFF"/>
              </a:solidFill>
            </a:endParaRPr>
          </a:p>
        </p:txBody>
      </p:sp>
      <p:sp>
        <p:nvSpPr>
          <p:cNvPr id="48"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dirty="0">
              <a:solidFill>
                <a:srgbClr val="FFFFFF"/>
              </a:solidFill>
            </a:endParaRPr>
          </a:p>
        </p:txBody>
      </p:sp>
      <p:sp>
        <p:nvSpPr>
          <p:cNvPr id="49"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dirty="0">
              <a:solidFill>
                <a:srgbClr val="FFFFFF"/>
              </a:solidFill>
            </a:endParaRPr>
          </a:p>
        </p:txBody>
      </p:sp>
      <p:pic>
        <p:nvPicPr>
          <p:cNvPr id="8" name="Audio 7">
            <a:hlinkClick r:id="" action="ppaction://media"/>
            <a:extLst>
              <a:ext uri="{FF2B5EF4-FFF2-40B4-BE49-F238E27FC236}">
                <a16:creationId xmlns:a16="http://schemas.microsoft.com/office/drawing/2014/main" id="{93B668FF-2FD0-89AB-DD34-7FE09714993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9688041"/>
      </p:ext>
    </p:extLst>
  </p:cSld>
  <p:clrMapOvr>
    <a:masterClrMapping/>
  </p:clrMapOvr>
  <mc:AlternateContent xmlns:mc="http://schemas.openxmlformats.org/markup-compatibility/2006" xmlns:p14="http://schemas.microsoft.com/office/powerpoint/2010/main">
    <mc:Choice Requires="p14">
      <p:transition spd="slow" p14:dur="2000" advTm="3373"/>
    </mc:Choice>
    <mc:Fallback xmlns="">
      <p:transition spd="slow" advTm="3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D91900-5A9E-1C4D-AFC4-70FE05E86E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50813-6D17-2E4F-8A48-1FFF627A62B2}" type="slidenum">
              <a:rPr kumimoji="0" lang="en-US" sz="1200" b="1" i="0" u="none" strike="noStrike" kern="1200" cap="none" spc="0" normalizeH="0" baseline="0" noProof="0" smtClean="0">
                <a:ln>
                  <a:noFill/>
                </a:ln>
                <a:solidFill>
                  <a:srgbClr val="FEFFFE"/>
                </a:solidFill>
                <a:effectLst/>
                <a:uLnTx/>
                <a:uFillTx/>
                <a:latin typeface="Century Gothic" panose="020B0502020202020204" pitchFamily="34"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srgbClr val="FEFFFE"/>
              </a:solidFill>
              <a:effectLst/>
              <a:uLnTx/>
              <a:uFillTx/>
              <a:latin typeface="Century Gothic" panose="020B0502020202020204" pitchFamily="34" charset="0"/>
              <a:ea typeface="+mn-ea"/>
              <a:cs typeface="Arial" charset="0"/>
            </a:endParaRPr>
          </a:p>
        </p:txBody>
      </p:sp>
      <p:pic>
        <p:nvPicPr>
          <p:cNvPr id="4" name="Picture 3">
            <a:extLst>
              <a:ext uri="{FF2B5EF4-FFF2-40B4-BE49-F238E27FC236}">
                <a16:creationId xmlns:a16="http://schemas.microsoft.com/office/drawing/2014/main" id="{99D4CC0D-EBA8-D548-8FB1-40D880077E9E}"/>
              </a:ext>
            </a:extLst>
          </p:cNvPr>
          <p:cNvPicPr>
            <a:picLocks noChangeAspect="1"/>
          </p:cNvPicPr>
          <p:nvPr/>
        </p:nvPicPr>
        <p:blipFill>
          <a:blip r:embed="rId5"/>
          <a:stretch>
            <a:fillRect/>
          </a:stretch>
        </p:blipFill>
        <p:spPr>
          <a:xfrm>
            <a:off x="948871" y="1943100"/>
            <a:ext cx="10168308" cy="3155682"/>
          </a:xfrm>
          <a:prstGeom prst="rect">
            <a:avLst/>
          </a:prstGeom>
        </p:spPr>
      </p:pic>
      <p:pic>
        <p:nvPicPr>
          <p:cNvPr id="11" name="Audio 10">
            <a:hlinkClick r:id="" action="ppaction://media"/>
            <a:extLst>
              <a:ext uri="{FF2B5EF4-FFF2-40B4-BE49-F238E27FC236}">
                <a16:creationId xmlns:a16="http://schemas.microsoft.com/office/drawing/2014/main" id="{5BE67100-753E-DBE6-82D6-1D4663D6722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59993900"/>
      </p:ext>
    </p:extLst>
  </p:cSld>
  <p:clrMapOvr>
    <a:masterClrMapping/>
  </p:clrMapOvr>
  <mc:AlternateContent xmlns:mc="http://schemas.openxmlformats.org/markup-compatibility/2006" xmlns:p14="http://schemas.microsoft.com/office/powerpoint/2010/main">
    <mc:Choice Requires="p14">
      <p:transition spd="slow" p14:dur="2000" advTm="7251"/>
    </mc:Choice>
    <mc:Fallback xmlns="">
      <p:transition spd="slow" advTm="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6DE4-2D1E-459F-AE04-A97218E3CCB3}"/>
              </a:ext>
            </a:extLst>
          </p:cNvPr>
          <p:cNvSpPr>
            <a:spLocks noGrp="1"/>
          </p:cNvSpPr>
          <p:nvPr>
            <p:ph type="title"/>
          </p:nvPr>
        </p:nvSpPr>
        <p:spPr/>
        <p:txBody>
          <a:bodyPr>
            <a:normAutofit/>
          </a:bodyPr>
          <a:lstStyle/>
          <a:p>
            <a:pPr algn="ctr"/>
            <a:r>
              <a:rPr lang="en-US" dirty="0">
                <a:solidFill>
                  <a:schemeClr val="tx1"/>
                </a:solidFill>
                <a:latin typeface="Century Gothic"/>
              </a:rPr>
              <a:t>Physical Therapy In the Recovery Room</a:t>
            </a:r>
            <a:endParaRPr lang="en-US" dirty="0">
              <a:solidFill>
                <a:schemeClr val="tx1"/>
              </a:solidFill>
            </a:endParaRPr>
          </a:p>
        </p:txBody>
      </p:sp>
      <p:sp>
        <p:nvSpPr>
          <p:cNvPr id="8" name="Content Placeholder 7">
            <a:extLst>
              <a:ext uri="{FF2B5EF4-FFF2-40B4-BE49-F238E27FC236}">
                <a16:creationId xmlns:a16="http://schemas.microsoft.com/office/drawing/2014/main" id="{15109C78-37FA-F8E8-8378-4A88F318186B}"/>
              </a:ext>
            </a:extLst>
          </p:cNvPr>
          <p:cNvSpPr>
            <a:spLocks noGrp="1"/>
          </p:cNvSpPr>
          <p:nvPr>
            <p:ph idx="1"/>
          </p:nvPr>
        </p:nvSpPr>
        <p:spPr>
          <a:xfrm>
            <a:off x="838200" y="1561812"/>
            <a:ext cx="5500456" cy="5133361"/>
          </a:xfrm>
        </p:spPr>
        <p:txBody>
          <a:bodyPr vert="horz" lIns="91440" tIns="45720" rIns="91440" bIns="45720" rtlCol="0" anchor="t">
            <a:normAutofit lnSpcReduction="10000"/>
          </a:bodyPr>
          <a:lstStyle/>
          <a:p>
            <a:pPr marL="285750" indent="-285750">
              <a:buFont typeface="Courier New" panose="02070309020205020404" pitchFamily="49" charset="0"/>
              <a:buChar char="o"/>
            </a:pPr>
            <a:r>
              <a:rPr lang="en-US" sz="2200" dirty="0">
                <a:latin typeface="Century Gothic"/>
              </a:rPr>
              <a:t>Practice with you on bed mobility, transfers, and walking</a:t>
            </a:r>
          </a:p>
          <a:p>
            <a:pPr marL="285750" indent="-285750">
              <a:buFont typeface="Courier New" panose="02070309020205020404" pitchFamily="49" charset="0"/>
              <a:buChar char="o"/>
            </a:pPr>
            <a:endParaRPr lang="en-US" sz="2200" dirty="0"/>
          </a:p>
          <a:p>
            <a:pPr marL="285750" indent="-285750">
              <a:buFont typeface="Courier New" panose="02070309020205020404" pitchFamily="49" charset="0"/>
              <a:buChar char="o"/>
            </a:pPr>
            <a:r>
              <a:rPr lang="en-US" sz="2200" dirty="0">
                <a:latin typeface="Century Gothic"/>
              </a:rPr>
              <a:t>Review joint precautions and protection techniques</a:t>
            </a:r>
          </a:p>
          <a:p>
            <a:pPr marL="285750" indent="-285750">
              <a:buFont typeface="Courier New" panose="02070309020205020404" pitchFamily="49" charset="0"/>
              <a:buChar char="o"/>
            </a:pPr>
            <a:endParaRPr lang="en-US" sz="2200" dirty="0"/>
          </a:p>
          <a:p>
            <a:pPr marL="285750" indent="-285750">
              <a:buFont typeface="Courier New" panose="02070309020205020404" pitchFamily="49" charset="0"/>
              <a:buChar char="o"/>
            </a:pPr>
            <a:r>
              <a:rPr lang="en-US" sz="2200" dirty="0">
                <a:latin typeface="Century Gothic"/>
              </a:rPr>
              <a:t>Review your post-operative exercise plan</a:t>
            </a:r>
            <a:endParaRPr lang="en-US" sz="2200" dirty="0"/>
          </a:p>
          <a:p>
            <a:pPr marL="285750" indent="-285750">
              <a:buFont typeface="Courier New" panose="02070309020205020404" pitchFamily="49" charset="0"/>
              <a:buChar char="o"/>
            </a:pPr>
            <a:endParaRPr lang="en-US" sz="2200" dirty="0"/>
          </a:p>
          <a:p>
            <a:pPr marL="285750" indent="-285750">
              <a:buFont typeface="Courier New" panose="02070309020205020404" pitchFamily="49" charset="0"/>
              <a:buChar char="o"/>
            </a:pPr>
            <a:r>
              <a:rPr lang="en-US" sz="2200" dirty="0">
                <a:latin typeface="Century Gothic"/>
              </a:rPr>
              <a:t>Provide coach/caregiver training</a:t>
            </a:r>
          </a:p>
          <a:p>
            <a:pPr marL="285750" indent="-285750">
              <a:buFont typeface="Courier New" panose="02070309020205020404" pitchFamily="49" charset="0"/>
              <a:buChar char="o"/>
            </a:pPr>
            <a:endParaRPr lang="en-US" sz="2200" dirty="0"/>
          </a:p>
          <a:p>
            <a:pPr marL="285750" indent="-285750">
              <a:buFont typeface="Courier New" panose="02070309020205020404" pitchFamily="49" charset="0"/>
              <a:buChar char="o"/>
            </a:pPr>
            <a:r>
              <a:rPr lang="en-US" sz="2200" dirty="0">
                <a:latin typeface="Century Gothic"/>
              </a:rPr>
              <a:t>Stair or step training, if needed</a:t>
            </a:r>
          </a:p>
          <a:p>
            <a:pPr marL="285750" indent="-2857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A89FCD42-D9D7-4099-ADF9-C195237AEA72}"/>
              </a:ext>
            </a:extLst>
          </p:cNvPr>
          <p:cNvSpPr>
            <a:spLocks noGrp="1"/>
          </p:cNvSpPr>
          <p:nvPr>
            <p:ph type="sldNum" sz="quarter" idx="12"/>
          </p:nvPr>
        </p:nvSpPr>
        <p:spPr/>
        <p:txBody>
          <a:bodyPr>
            <a:normAutofit/>
          </a:bodyPr>
          <a:lstStyle/>
          <a:p>
            <a:pPr>
              <a:spcAft>
                <a:spcPts val="600"/>
              </a:spcAft>
            </a:pPr>
            <a:fld id="{23B50813-6D17-2E4F-8A48-1FFF627A62B2}" type="slidenum">
              <a:rPr lang="en-US" smtClean="0"/>
              <a:pPr>
                <a:spcAft>
                  <a:spcPts val="600"/>
                </a:spcAft>
              </a:pPr>
              <a:t>30</a:t>
            </a:fld>
            <a:endParaRPr lang="en-US" dirty="0"/>
          </a:p>
        </p:txBody>
      </p:sp>
      <p:pic>
        <p:nvPicPr>
          <p:cNvPr id="14" name="Audio 13">
            <a:hlinkClick r:id="" action="ppaction://media"/>
            <a:extLst>
              <a:ext uri="{FF2B5EF4-FFF2-40B4-BE49-F238E27FC236}">
                <a16:creationId xmlns:a16="http://schemas.microsoft.com/office/drawing/2014/main" id="{A9F7BC98-5063-C674-0DC2-1070FCF0B19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6744847"/>
      </p:ext>
    </p:extLst>
  </p:cSld>
  <p:clrMapOvr>
    <a:masterClrMapping/>
  </p:clrMapOvr>
  <mc:AlternateContent xmlns:mc="http://schemas.openxmlformats.org/markup-compatibility/2006" xmlns:p14="http://schemas.microsoft.com/office/powerpoint/2010/main">
    <mc:Choice Requires="p14">
      <p:transition spd="slow" p14:dur="2000" advTm="30933"/>
    </mc:Choice>
    <mc:Fallback xmlns="">
      <p:transition spd="slow" advTm="30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546F-4515-0F68-001C-41E03BF2E652}"/>
              </a:ext>
            </a:extLst>
          </p:cNvPr>
          <p:cNvSpPr>
            <a:spLocks noGrp="1"/>
          </p:cNvSpPr>
          <p:nvPr>
            <p:ph type="title"/>
          </p:nvPr>
        </p:nvSpPr>
        <p:spPr>
          <a:xfrm>
            <a:off x="5755598" y="1138036"/>
            <a:ext cx="5598202" cy="1402470"/>
          </a:xfrm>
        </p:spPr>
        <p:txBody>
          <a:bodyPr anchor="t">
            <a:normAutofit/>
          </a:bodyPr>
          <a:lstStyle/>
          <a:p>
            <a:r>
              <a:rPr lang="en-US" sz="3200" dirty="0"/>
              <a:t>Pneumonia</a:t>
            </a:r>
          </a:p>
        </p:txBody>
      </p:sp>
      <p:sp>
        <p:nvSpPr>
          <p:cNvPr id="10" name="Content Placeholder 9">
            <a:extLst>
              <a:ext uri="{FF2B5EF4-FFF2-40B4-BE49-F238E27FC236}">
                <a16:creationId xmlns:a16="http://schemas.microsoft.com/office/drawing/2014/main" id="{6239AD36-1ED5-8898-1C53-6BD741CACD2E}"/>
              </a:ext>
            </a:extLst>
          </p:cNvPr>
          <p:cNvSpPr>
            <a:spLocks noGrp="1"/>
          </p:cNvSpPr>
          <p:nvPr>
            <p:ph idx="1"/>
          </p:nvPr>
        </p:nvSpPr>
        <p:spPr>
          <a:xfrm>
            <a:off x="5755598" y="2073128"/>
            <a:ext cx="5444382" cy="3591207"/>
          </a:xfrm>
        </p:spPr>
        <p:txBody>
          <a:bodyPr vert="horz" lIns="91440" tIns="45720" rIns="91440" bIns="45720" rtlCol="0">
            <a:noAutofit/>
          </a:bodyPr>
          <a:lstStyle/>
          <a:p>
            <a:pPr>
              <a:lnSpc>
                <a:spcPct val="90000"/>
              </a:lnSpc>
            </a:pPr>
            <a:r>
              <a:rPr lang="en-US" sz="2000" dirty="0">
                <a:latin typeface="Century Gothic"/>
              </a:rPr>
              <a:t>How do you prevent pneumonia?</a:t>
            </a:r>
          </a:p>
          <a:p>
            <a:pPr marL="285750" indent="-285750">
              <a:lnSpc>
                <a:spcPct val="90000"/>
              </a:lnSpc>
              <a:buFont typeface="Courier New" panose="02070309020205020404" pitchFamily="49" charset="0"/>
              <a:buChar char="o"/>
            </a:pPr>
            <a:r>
              <a:rPr lang="en-US" sz="2000" b="0" dirty="0">
                <a:latin typeface="Century Gothic"/>
              </a:rPr>
              <a:t>Use your </a:t>
            </a:r>
            <a:r>
              <a:rPr lang="en-US" sz="2000" dirty="0">
                <a:latin typeface="Century Gothic"/>
              </a:rPr>
              <a:t>incentive spirometer</a:t>
            </a:r>
            <a:r>
              <a:rPr lang="en-US" sz="2000" b="0" dirty="0">
                <a:latin typeface="Century Gothic"/>
              </a:rPr>
              <a:t> as instructed</a:t>
            </a:r>
          </a:p>
          <a:p>
            <a:pPr marL="285750" indent="-285750">
              <a:lnSpc>
                <a:spcPct val="90000"/>
              </a:lnSpc>
              <a:buFont typeface="Courier New" panose="02070309020205020404" pitchFamily="49" charset="0"/>
              <a:buChar char="o"/>
            </a:pPr>
            <a:r>
              <a:rPr lang="en-US" sz="2000" b="0" dirty="0">
                <a:latin typeface="Century Gothic"/>
              </a:rPr>
              <a:t>Cough and deep breathing to clear lung congestion</a:t>
            </a:r>
          </a:p>
          <a:p>
            <a:pPr marL="285750" indent="-285750">
              <a:lnSpc>
                <a:spcPct val="90000"/>
              </a:lnSpc>
              <a:buFont typeface="Courier New" panose="02070309020205020404" pitchFamily="49" charset="0"/>
              <a:buChar char="o"/>
            </a:pPr>
            <a:r>
              <a:rPr lang="en-US" sz="2000" b="0" dirty="0">
                <a:latin typeface="Century Gothic"/>
              </a:rPr>
              <a:t>Hand washing to prevent infection</a:t>
            </a:r>
          </a:p>
          <a:p>
            <a:pPr marL="285750" indent="-285750">
              <a:lnSpc>
                <a:spcPct val="90000"/>
              </a:lnSpc>
              <a:buFont typeface="Courier New" panose="02070309020205020404" pitchFamily="49" charset="0"/>
              <a:buChar char="o"/>
            </a:pPr>
            <a:r>
              <a:rPr lang="en-US" sz="2000" b="0" dirty="0">
                <a:latin typeface="Century Gothic"/>
              </a:rPr>
              <a:t>Get enough sleep, exercise, and eat a healthy diet to keep your immune system strong</a:t>
            </a:r>
          </a:p>
          <a:p>
            <a:pPr marL="285750" indent="-285750">
              <a:lnSpc>
                <a:spcPct val="90000"/>
              </a:lnSpc>
              <a:buFont typeface="Courier New" panose="02070309020205020404" pitchFamily="49" charset="0"/>
              <a:buChar char="o"/>
            </a:pPr>
            <a:r>
              <a:rPr lang="en-US" sz="2000" b="0" dirty="0">
                <a:latin typeface="Century Gothic"/>
              </a:rPr>
              <a:t>No smoking (</a:t>
            </a:r>
            <a:r>
              <a:rPr lang="en-US" sz="2000" b="0" dirty="0">
                <a:latin typeface="Century Gothic"/>
                <a:hlinkClick r:id="rId5"/>
              </a:rPr>
              <a:t>http://tobaccofreeflorida.com/</a:t>
            </a:r>
            <a:r>
              <a:rPr lang="en-US" sz="2000" b="0" dirty="0">
                <a:latin typeface="Century Gothic"/>
              </a:rPr>
              <a:t>) </a:t>
            </a:r>
            <a:endParaRPr lang="en-US" sz="2000" b="0" dirty="0"/>
          </a:p>
          <a:p>
            <a:pPr marL="285750" indent="-285750">
              <a:lnSpc>
                <a:spcPct val="90000"/>
              </a:lnSpc>
              <a:buFont typeface="Courier New" panose="02070309020205020404" pitchFamily="49" charset="0"/>
              <a:buChar char="o"/>
            </a:pPr>
            <a:r>
              <a:rPr lang="en-US" sz="2000" b="0" dirty="0">
                <a:latin typeface="Century Gothic"/>
              </a:rPr>
              <a:t>Vaccinations</a:t>
            </a:r>
          </a:p>
        </p:txBody>
      </p:sp>
      <p:sp>
        <p:nvSpPr>
          <p:cNvPr id="4" name="Slide Number Placeholder 3">
            <a:extLst>
              <a:ext uri="{FF2B5EF4-FFF2-40B4-BE49-F238E27FC236}">
                <a16:creationId xmlns:a16="http://schemas.microsoft.com/office/drawing/2014/main" id="{5B0D4031-A6BB-9883-B894-046FDD054C25}"/>
              </a:ext>
            </a:extLst>
          </p:cNvPr>
          <p:cNvSpPr>
            <a:spLocks noGrp="1"/>
          </p:cNvSpPr>
          <p:nvPr>
            <p:ph type="sldNum" sz="quarter" idx="12"/>
          </p:nvPr>
        </p:nvSpPr>
        <p:spPr>
          <a:xfrm>
            <a:off x="8610600" y="6356350"/>
            <a:ext cx="2743200" cy="365125"/>
          </a:xfrm>
        </p:spPr>
        <p:txBody>
          <a:bodyPr>
            <a:normAutofit/>
          </a:bodyPr>
          <a:lstStyle/>
          <a:p>
            <a:pPr>
              <a:spcAft>
                <a:spcPts val="600"/>
              </a:spcAft>
            </a:pPr>
            <a:fld id="{23B50813-6D17-2E4F-8A48-1FFF627A62B2}" type="slidenum">
              <a:rPr lang="en-US">
                <a:solidFill>
                  <a:schemeClr val="tx1">
                    <a:lumMod val="50000"/>
                    <a:lumOff val="50000"/>
                  </a:schemeClr>
                </a:solidFill>
              </a:rPr>
              <a:pPr>
                <a:spcAft>
                  <a:spcPts val="600"/>
                </a:spcAft>
              </a:pPr>
              <a:t>31</a:t>
            </a:fld>
            <a:endParaRPr lang="en-US" dirty="0">
              <a:solidFill>
                <a:schemeClr val="tx1">
                  <a:lumMod val="50000"/>
                  <a:lumOff val="50000"/>
                </a:schemeClr>
              </a:solidFill>
            </a:endParaRPr>
          </a:p>
        </p:txBody>
      </p:sp>
      <p:pic>
        <p:nvPicPr>
          <p:cNvPr id="12" name="Picture 2">
            <a:extLst>
              <a:ext uri="{FF2B5EF4-FFF2-40B4-BE49-F238E27FC236}">
                <a16:creationId xmlns:a16="http://schemas.microsoft.com/office/drawing/2014/main" id="{DC60C9A5-3A7A-C08C-FC30-617C10C65D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57188" y="1051314"/>
            <a:ext cx="5014912" cy="50149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udio 23">
            <a:hlinkClick r:id="" action="ppaction://media"/>
            <a:extLst>
              <a:ext uri="{FF2B5EF4-FFF2-40B4-BE49-F238E27FC236}">
                <a16:creationId xmlns:a16="http://schemas.microsoft.com/office/drawing/2014/main" id="{E07CC93D-D6E7-CA90-8721-28A5FC30230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47513669"/>
      </p:ext>
    </p:extLst>
  </p:cSld>
  <p:clrMapOvr>
    <a:masterClrMapping/>
  </p:clrMapOvr>
  <mc:AlternateContent xmlns:mc="http://schemas.openxmlformats.org/markup-compatibility/2006" xmlns:p14="http://schemas.microsoft.com/office/powerpoint/2010/main">
    <mc:Choice Requires="p14">
      <p:transition spd="slow" p14:dur="2000" advTm="19851"/>
    </mc:Choice>
    <mc:Fallback xmlns="">
      <p:transition spd="slow" advTm="19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023ABA-CF99-E2FF-A8B4-8EC32E5F3F0A}"/>
              </a:ext>
            </a:extLst>
          </p:cNvPr>
          <p:cNvPicPr>
            <a:picLocks noChangeAspect="1"/>
          </p:cNvPicPr>
          <p:nvPr/>
        </p:nvPicPr>
        <p:blipFill rotWithShape="1">
          <a:blip r:embed="rId5"/>
          <a:srcRect l="12180" t="4512" r="8738" b="1218"/>
          <a:stretch/>
        </p:blipFill>
        <p:spPr>
          <a:xfrm>
            <a:off x="3943767" y="4270248"/>
            <a:ext cx="3347189" cy="2505059"/>
          </a:xfrm>
          <a:prstGeom prst="rect">
            <a:avLst/>
          </a:prstGeom>
        </p:spPr>
      </p:pic>
      <p:sp>
        <p:nvSpPr>
          <p:cNvPr id="2" name="Title 1">
            <a:extLst>
              <a:ext uri="{FF2B5EF4-FFF2-40B4-BE49-F238E27FC236}">
                <a16:creationId xmlns:a16="http://schemas.microsoft.com/office/drawing/2014/main" id="{7CAEB80F-7E8D-5074-27F5-023D0F09A46C}"/>
              </a:ext>
            </a:extLst>
          </p:cNvPr>
          <p:cNvSpPr>
            <a:spLocks noGrp="1"/>
          </p:cNvSpPr>
          <p:nvPr>
            <p:ph type="title"/>
          </p:nvPr>
        </p:nvSpPr>
        <p:spPr/>
        <p:txBody>
          <a:bodyPr>
            <a:normAutofit/>
          </a:bodyPr>
          <a:lstStyle/>
          <a:p>
            <a:pPr algn="ctr"/>
            <a:r>
              <a:rPr lang="en-US" sz="2800" dirty="0"/>
              <a:t>Blood clots (DVT/PE)</a:t>
            </a:r>
          </a:p>
        </p:txBody>
      </p:sp>
      <p:sp>
        <p:nvSpPr>
          <p:cNvPr id="3" name="Content Placeholder 2">
            <a:extLst>
              <a:ext uri="{FF2B5EF4-FFF2-40B4-BE49-F238E27FC236}">
                <a16:creationId xmlns:a16="http://schemas.microsoft.com/office/drawing/2014/main" id="{79E18AE4-1D05-7474-FA6E-40F4317A0809}"/>
              </a:ext>
            </a:extLst>
          </p:cNvPr>
          <p:cNvSpPr>
            <a:spLocks noGrp="1"/>
          </p:cNvSpPr>
          <p:nvPr>
            <p:ph sz="half" idx="1"/>
          </p:nvPr>
        </p:nvSpPr>
        <p:spPr>
          <a:xfrm>
            <a:off x="193965" y="1990847"/>
            <a:ext cx="5181600" cy="4180109"/>
          </a:xfrm>
        </p:spPr>
        <p:txBody>
          <a:bodyPr>
            <a:normAutofit/>
          </a:bodyPr>
          <a:lstStyle/>
          <a:p>
            <a:r>
              <a:rPr lang="en-US" sz="2000" dirty="0"/>
              <a:t>How do you prevent blood clots?</a:t>
            </a:r>
          </a:p>
          <a:p>
            <a:pPr marL="285750" indent="-285750">
              <a:buFont typeface="Courier New" panose="02070309020205020404" pitchFamily="49" charset="0"/>
              <a:buChar char="o"/>
            </a:pPr>
            <a:r>
              <a:rPr lang="en-US" sz="2000" b="0" dirty="0"/>
              <a:t>Blood thinners (anticoagulants)—Aspirin, Xarelto, Eliquis, or Lovenox</a:t>
            </a:r>
          </a:p>
          <a:p>
            <a:pPr marL="285750" indent="-285750">
              <a:buFont typeface="Courier New" panose="02070309020205020404" pitchFamily="49" charset="0"/>
              <a:buChar char="o"/>
            </a:pPr>
            <a:r>
              <a:rPr lang="en-US" sz="2000" b="0" dirty="0"/>
              <a:t>Sequential compression devices and/or                                                                                                      compression stockings (TED hose)</a:t>
            </a:r>
          </a:p>
          <a:p>
            <a:pPr marL="285750" indent="-285750">
              <a:buFont typeface="Courier New" panose="02070309020205020404" pitchFamily="49" charset="0"/>
              <a:buChar char="o"/>
            </a:pPr>
            <a:r>
              <a:rPr lang="en-US" sz="2000" b="0" dirty="0"/>
              <a:t>Activity/Exercise </a:t>
            </a:r>
          </a:p>
          <a:p>
            <a:pPr marL="519113" lvl="1" indent="-285750"/>
            <a:r>
              <a:rPr lang="en-US" sz="2000" dirty="0"/>
              <a:t>Ankle pumps (pump your                     feet up and down)</a:t>
            </a:r>
          </a:p>
          <a:p>
            <a:pPr marL="519113" lvl="1" indent="-285750"/>
            <a:r>
              <a:rPr lang="en-US" sz="2000" dirty="0"/>
              <a:t>Walking</a:t>
            </a:r>
          </a:p>
          <a:p>
            <a:endParaRPr lang="en-US" dirty="0"/>
          </a:p>
        </p:txBody>
      </p:sp>
      <p:sp>
        <p:nvSpPr>
          <p:cNvPr id="4" name="Slide Number Placeholder 3">
            <a:extLst>
              <a:ext uri="{FF2B5EF4-FFF2-40B4-BE49-F238E27FC236}">
                <a16:creationId xmlns:a16="http://schemas.microsoft.com/office/drawing/2014/main" id="{2F2FA377-0ACF-BC32-BC48-8CECEA1CF124}"/>
              </a:ext>
            </a:extLst>
          </p:cNvPr>
          <p:cNvSpPr>
            <a:spLocks noGrp="1"/>
          </p:cNvSpPr>
          <p:nvPr>
            <p:ph type="sldNum" sz="quarter" idx="12"/>
          </p:nvPr>
        </p:nvSpPr>
        <p:spPr/>
        <p:txBody>
          <a:bodyPr/>
          <a:lstStyle/>
          <a:p>
            <a:fld id="{23B50813-6D17-2E4F-8A48-1FFF627A62B2}" type="slidenum">
              <a:rPr lang="en-US" smtClean="0"/>
              <a:pPr/>
              <a:t>32</a:t>
            </a:fld>
            <a:endParaRPr lang="en-US" dirty="0"/>
          </a:p>
        </p:txBody>
      </p:sp>
      <p:sp>
        <p:nvSpPr>
          <p:cNvPr id="7" name="TextBox 6">
            <a:extLst>
              <a:ext uri="{FF2B5EF4-FFF2-40B4-BE49-F238E27FC236}">
                <a16:creationId xmlns:a16="http://schemas.microsoft.com/office/drawing/2014/main" id="{FF3F85EC-7181-86B2-A0A1-DC175B219670}"/>
              </a:ext>
            </a:extLst>
          </p:cNvPr>
          <p:cNvSpPr txBox="1"/>
          <p:nvPr/>
        </p:nvSpPr>
        <p:spPr>
          <a:xfrm>
            <a:off x="7290956" y="1990847"/>
            <a:ext cx="4481944" cy="4401205"/>
          </a:xfrm>
          <a:prstGeom prst="rect">
            <a:avLst/>
          </a:prstGeom>
          <a:noFill/>
        </p:spPr>
        <p:txBody>
          <a:bodyPr wrap="square">
            <a:spAutoFit/>
          </a:bodyPr>
          <a:lstStyle/>
          <a:p>
            <a:r>
              <a:rPr lang="en-US" sz="2000" b="1" dirty="0"/>
              <a:t>Signs &amp; Symptoms of DVT or PE</a:t>
            </a:r>
          </a:p>
          <a:p>
            <a:pPr marL="519113" lvl="1" indent="-285750">
              <a:buFont typeface="Courier New" panose="02070309020205020404" pitchFamily="49" charset="0"/>
              <a:buChar char="o"/>
            </a:pPr>
            <a:r>
              <a:rPr lang="en-US" sz="2000" dirty="0"/>
              <a:t>Increased pain &amp; tenderness in your leg, often starts in the calf and may feel like cramping or soreness</a:t>
            </a:r>
          </a:p>
          <a:p>
            <a:pPr marL="519113" lvl="1" indent="-285750">
              <a:buFont typeface="Courier New" panose="02070309020205020404" pitchFamily="49" charset="0"/>
              <a:buChar char="o"/>
            </a:pPr>
            <a:r>
              <a:rPr lang="en-US" sz="2000" dirty="0"/>
              <a:t>Increase swelling or warmth in leg</a:t>
            </a:r>
          </a:p>
          <a:p>
            <a:pPr marL="519113" lvl="1" indent="-285750">
              <a:buFont typeface="Courier New" panose="02070309020205020404" pitchFamily="49" charset="0"/>
              <a:buChar char="o"/>
            </a:pPr>
            <a:r>
              <a:rPr lang="en-US" sz="2000" dirty="0"/>
              <a:t>Red or discolored skin on your leg</a:t>
            </a:r>
          </a:p>
          <a:p>
            <a:pPr marL="519113" lvl="1" indent="-285750">
              <a:buFont typeface="Courier New" panose="02070309020205020404" pitchFamily="49" charset="0"/>
              <a:buChar char="o"/>
            </a:pPr>
            <a:r>
              <a:rPr lang="en-US" sz="2000" dirty="0"/>
              <a:t>Shortness of breath</a:t>
            </a:r>
          </a:p>
          <a:p>
            <a:pPr marL="519113" lvl="1" indent="-285750">
              <a:buFont typeface="Courier New" panose="02070309020205020404" pitchFamily="49" charset="0"/>
              <a:buChar char="o"/>
            </a:pPr>
            <a:r>
              <a:rPr lang="en-US" sz="2000" dirty="0"/>
              <a:t>Sudden chest pain</a:t>
            </a:r>
          </a:p>
          <a:p>
            <a:pPr marL="519113" lvl="1" indent="-285750">
              <a:buFont typeface="Courier New" panose="02070309020205020404" pitchFamily="49" charset="0"/>
              <a:buChar char="o"/>
            </a:pPr>
            <a:r>
              <a:rPr lang="en-US" sz="2000" dirty="0"/>
              <a:t>Painful breathing</a:t>
            </a:r>
          </a:p>
          <a:p>
            <a:pPr marL="519113" lvl="1" indent="-285750">
              <a:buFont typeface="Courier New" panose="02070309020205020404" pitchFamily="49" charset="0"/>
              <a:buChar char="o"/>
            </a:pPr>
            <a:r>
              <a:rPr lang="en-US" sz="2000" b="1" dirty="0"/>
              <a:t>Report these symptoms to your surgeon right away!!!</a:t>
            </a:r>
          </a:p>
        </p:txBody>
      </p:sp>
      <p:pic>
        <p:nvPicPr>
          <p:cNvPr id="19" name="Audio 18">
            <a:hlinkClick r:id="" action="ppaction://media"/>
            <a:extLst>
              <a:ext uri="{FF2B5EF4-FFF2-40B4-BE49-F238E27FC236}">
                <a16:creationId xmlns:a16="http://schemas.microsoft.com/office/drawing/2014/main" id="{EB69D672-3D0A-0A92-B842-BA2DBA6A503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39059057"/>
      </p:ext>
    </p:extLst>
  </p:cSld>
  <p:clrMapOvr>
    <a:masterClrMapping/>
  </p:clrMapOvr>
  <mc:AlternateContent xmlns:mc="http://schemas.openxmlformats.org/markup-compatibility/2006" xmlns:p14="http://schemas.microsoft.com/office/powerpoint/2010/main">
    <mc:Choice Requires="p14">
      <p:transition spd="slow" p14:dur="2000" advTm="41039"/>
    </mc:Choice>
    <mc:Fallback xmlns="">
      <p:transition spd="slow" advTm="4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C5FA-8566-A54C-D91E-C60976DEA8BA}"/>
              </a:ext>
            </a:extLst>
          </p:cNvPr>
          <p:cNvSpPr>
            <a:spLocks noGrp="1"/>
          </p:cNvSpPr>
          <p:nvPr>
            <p:ph type="title"/>
          </p:nvPr>
        </p:nvSpPr>
        <p:spPr/>
        <p:txBody>
          <a:bodyPr>
            <a:normAutofit/>
          </a:bodyPr>
          <a:lstStyle/>
          <a:p>
            <a:r>
              <a:rPr lang="en-US" sz="2800" dirty="0"/>
              <a:t>Constipation</a:t>
            </a:r>
          </a:p>
        </p:txBody>
      </p:sp>
      <p:sp>
        <p:nvSpPr>
          <p:cNvPr id="3" name="Content Placeholder 2">
            <a:extLst>
              <a:ext uri="{FF2B5EF4-FFF2-40B4-BE49-F238E27FC236}">
                <a16:creationId xmlns:a16="http://schemas.microsoft.com/office/drawing/2014/main" id="{55CCE1C4-41C8-E67C-2334-8C718A0CE81A}"/>
              </a:ext>
            </a:extLst>
          </p:cNvPr>
          <p:cNvSpPr>
            <a:spLocks noGrp="1"/>
          </p:cNvSpPr>
          <p:nvPr>
            <p:ph idx="1"/>
          </p:nvPr>
        </p:nvSpPr>
        <p:spPr>
          <a:xfrm>
            <a:off x="803564" y="1528900"/>
            <a:ext cx="10515600" cy="5133361"/>
          </a:xfrm>
        </p:spPr>
        <p:txBody>
          <a:bodyPr/>
          <a:lstStyle/>
          <a:p>
            <a:r>
              <a:rPr lang="en-US" sz="2000" dirty="0"/>
              <a:t>How do you prevent constipation?</a:t>
            </a:r>
          </a:p>
          <a:p>
            <a:pPr marL="285750" indent="-285750">
              <a:buFont typeface="Courier New" panose="02070309020205020404" pitchFamily="49" charset="0"/>
              <a:buChar char="o"/>
            </a:pPr>
            <a:r>
              <a:rPr lang="en-US" sz="2000" b="0" dirty="0"/>
              <a:t>Healthy diet and hydration </a:t>
            </a:r>
          </a:p>
          <a:p>
            <a:pPr marL="285750" indent="-285750">
              <a:buFont typeface="Courier New" panose="02070309020205020404" pitchFamily="49" charset="0"/>
              <a:buChar char="o"/>
            </a:pPr>
            <a:r>
              <a:rPr lang="en-US" sz="2000" b="0" dirty="0"/>
              <a:t>Walking/Exercise will help promote bowel movement</a:t>
            </a:r>
          </a:p>
          <a:p>
            <a:pPr marL="285750" indent="-285750">
              <a:buFont typeface="Courier New" panose="02070309020205020404" pitchFamily="49" charset="0"/>
              <a:buChar char="o"/>
            </a:pPr>
            <a:r>
              <a:rPr lang="en-US" sz="2000" b="0" dirty="0"/>
              <a:t>Medications</a:t>
            </a:r>
          </a:p>
          <a:p>
            <a:pPr marL="519113" lvl="1" indent="-285750"/>
            <a:r>
              <a:rPr lang="en-US" sz="2000" dirty="0"/>
              <a:t>Stool softeners/laxatives/fiber supplements</a:t>
            </a:r>
          </a:p>
          <a:p>
            <a:pPr marL="806450" lvl="4" indent="-285750">
              <a:buFont typeface="Courier New" panose="02070309020205020404" pitchFamily="49" charset="0"/>
              <a:buChar char="o"/>
            </a:pPr>
            <a:r>
              <a:rPr lang="en-US" sz="2000" dirty="0"/>
              <a:t>Colace</a:t>
            </a:r>
          </a:p>
          <a:p>
            <a:pPr marL="806450" lvl="4" indent="-285750">
              <a:buFont typeface="Courier New" panose="02070309020205020404" pitchFamily="49" charset="0"/>
              <a:buChar char="o"/>
            </a:pPr>
            <a:r>
              <a:rPr lang="en-US" sz="2000" dirty="0"/>
              <a:t>Senokot</a:t>
            </a:r>
          </a:p>
          <a:p>
            <a:pPr marL="806450" lvl="4" indent="-285750">
              <a:buFont typeface="Courier New" panose="02070309020205020404" pitchFamily="49" charset="0"/>
              <a:buChar char="o"/>
            </a:pPr>
            <a:r>
              <a:rPr lang="en-US" sz="2000" dirty="0"/>
              <a:t>Miralax</a:t>
            </a:r>
          </a:p>
          <a:p>
            <a:pPr marL="806450" lvl="4" indent="-285750">
              <a:buFont typeface="Courier New" panose="02070309020205020404" pitchFamily="49" charset="0"/>
              <a:buChar char="o"/>
            </a:pPr>
            <a:r>
              <a:rPr lang="en-US" sz="2000" dirty="0"/>
              <a:t>Milk of Magnesia</a:t>
            </a:r>
          </a:p>
          <a:p>
            <a:pPr marL="285750" indent="-285750">
              <a:buFont typeface="Courier New" panose="02070309020205020404" pitchFamily="49" charset="0"/>
              <a:buChar char="o"/>
            </a:pPr>
            <a:r>
              <a:rPr lang="en-US" sz="2000" b="0" dirty="0"/>
              <a:t>Move your bowels when you feel the urge. Do not wait. </a:t>
            </a:r>
          </a:p>
          <a:p>
            <a:pPr marL="285750" indent="-285750">
              <a:buFont typeface="Courier New" panose="02070309020205020404" pitchFamily="49" charset="0"/>
              <a:buChar char="o"/>
            </a:pPr>
            <a:endParaRPr lang="en-US" b="0" dirty="0"/>
          </a:p>
          <a:p>
            <a:pPr marL="519113" lvl="1"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D9B39F4-4AE3-C80D-C62F-048BDC0127A7}"/>
              </a:ext>
            </a:extLst>
          </p:cNvPr>
          <p:cNvSpPr>
            <a:spLocks noGrp="1"/>
          </p:cNvSpPr>
          <p:nvPr>
            <p:ph type="sldNum" sz="quarter" idx="12"/>
          </p:nvPr>
        </p:nvSpPr>
        <p:spPr/>
        <p:txBody>
          <a:bodyPr/>
          <a:lstStyle/>
          <a:p>
            <a:fld id="{23B50813-6D17-2E4F-8A48-1FFF627A62B2}" type="slidenum">
              <a:rPr lang="en-US" smtClean="0"/>
              <a:pPr/>
              <a:t>33</a:t>
            </a:fld>
            <a:endParaRPr lang="en-US" dirty="0"/>
          </a:p>
        </p:txBody>
      </p:sp>
      <p:sp>
        <p:nvSpPr>
          <p:cNvPr id="5" name="TextBox 4">
            <a:extLst>
              <a:ext uri="{FF2B5EF4-FFF2-40B4-BE49-F238E27FC236}">
                <a16:creationId xmlns:a16="http://schemas.microsoft.com/office/drawing/2014/main" id="{912F031E-AD29-D470-B4FA-2859F2F2B978}"/>
              </a:ext>
            </a:extLst>
          </p:cNvPr>
          <p:cNvSpPr txBox="1"/>
          <p:nvPr/>
        </p:nvSpPr>
        <p:spPr>
          <a:xfrm>
            <a:off x="7621171" y="3106504"/>
            <a:ext cx="3872346" cy="1477328"/>
          </a:xfrm>
          <a:prstGeom prst="rect">
            <a:avLst/>
          </a:prstGeom>
          <a:noFill/>
        </p:spPr>
        <p:txBody>
          <a:bodyPr wrap="square" rtlCol="0">
            <a:spAutoFit/>
          </a:bodyPr>
          <a:lstStyle/>
          <a:p>
            <a:r>
              <a:rPr lang="en-US" b="1" dirty="0"/>
              <a:t>Daily Fiber Recommendations:</a:t>
            </a:r>
          </a:p>
          <a:p>
            <a:pPr marL="285750" indent="-285750">
              <a:buFont typeface="Arial" panose="020B0604020202020204" pitchFamily="34" charset="0"/>
              <a:buChar char="•"/>
            </a:pPr>
            <a:r>
              <a:rPr lang="en-US" b="1" dirty="0"/>
              <a:t>Men 50 or&lt;: 38 grams</a:t>
            </a:r>
          </a:p>
          <a:p>
            <a:pPr marL="285750" indent="-285750">
              <a:buFont typeface="Arial" panose="020B0604020202020204" pitchFamily="34" charset="0"/>
              <a:buChar char="•"/>
            </a:pPr>
            <a:r>
              <a:rPr lang="en-US" b="1" dirty="0"/>
              <a:t>Men 51 or&gt;: 30 grams</a:t>
            </a:r>
          </a:p>
          <a:p>
            <a:pPr marL="285750" indent="-285750">
              <a:buFont typeface="Arial" panose="020B0604020202020204" pitchFamily="34" charset="0"/>
              <a:buChar char="•"/>
            </a:pPr>
            <a:r>
              <a:rPr lang="en-US" b="1" dirty="0"/>
              <a:t>Women 50 or &lt;: 25 grams</a:t>
            </a:r>
          </a:p>
          <a:p>
            <a:pPr marL="285750" indent="-285750">
              <a:buFont typeface="Arial" panose="020B0604020202020204" pitchFamily="34" charset="0"/>
              <a:buChar char="•"/>
            </a:pPr>
            <a:r>
              <a:rPr lang="en-US" b="1" dirty="0"/>
              <a:t>Women 51 or&gt;: 21 grams</a:t>
            </a:r>
          </a:p>
        </p:txBody>
      </p:sp>
      <p:pic>
        <p:nvPicPr>
          <p:cNvPr id="14" name="Audio 13">
            <a:hlinkClick r:id="" action="ppaction://media"/>
            <a:extLst>
              <a:ext uri="{FF2B5EF4-FFF2-40B4-BE49-F238E27FC236}">
                <a16:creationId xmlns:a16="http://schemas.microsoft.com/office/drawing/2014/main" id="{1A72920F-6416-0CE0-42EB-431EE674AA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1155482"/>
      </p:ext>
    </p:extLst>
  </p:cSld>
  <p:clrMapOvr>
    <a:masterClrMapping/>
  </p:clrMapOvr>
  <mc:AlternateContent xmlns:mc="http://schemas.openxmlformats.org/markup-compatibility/2006" xmlns:p14="http://schemas.microsoft.com/office/powerpoint/2010/main">
    <mc:Choice Requires="p14">
      <p:transition spd="slow" p14:dur="2000" advTm="27872"/>
    </mc:Choice>
    <mc:Fallback xmlns="">
      <p:transition spd="slow" advTm="27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06B0-04FC-7929-3623-B407C03FF732}"/>
              </a:ext>
            </a:extLst>
          </p:cNvPr>
          <p:cNvSpPr>
            <a:spLocks noGrp="1"/>
          </p:cNvSpPr>
          <p:nvPr>
            <p:ph type="title"/>
          </p:nvPr>
        </p:nvSpPr>
        <p:spPr/>
        <p:txBody>
          <a:bodyPr/>
          <a:lstStyle/>
          <a:p>
            <a:r>
              <a:rPr lang="en-US" dirty="0"/>
              <a:t>Infection Prevention</a:t>
            </a:r>
          </a:p>
        </p:txBody>
      </p:sp>
      <p:sp>
        <p:nvSpPr>
          <p:cNvPr id="3" name="Content Placeholder 2">
            <a:extLst>
              <a:ext uri="{FF2B5EF4-FFF2-40B4-BE49-F238E27FC236}">
                <a16:creationId xmlns:a16="http://schemas.microsoft.com/office/drawing/2014/main" id="{17D027A5-024E-E861-9C8B-9AC387C9A4AD}"/>
              </a:ext>
            </a:extLst>
          </p:cNvPr>
          <p:cNvSpPr>
            <a:spLocks noGrp="1"/>
          </p:cNvSpPr>
          <p:nvPr>
            <p:ph idx="1"/>
          </p:nvPr>
        </p:nvSpPr>
        <p:spPr>
          <a:xfrm>
            <a:off x="838200" y="1561812"/>
            <a:ext cx="6012766" cy="5133361"/>
          </a:xfrm>
        </p:spPr>
        <p:txBody>
          <a:bodyPr/>
          <a:lstStyle/>
          <a:p>
            <a:pPr marL="285750" indent="-285750">
              <a:buFont typeface="Courier New" panose="02070309020205020404" pitchFamily="49" charset="0"/>
              <a:buChar char="o"/>
            </a:pPr>
            <a:r>
              <a:rPr lang="en-US" sz="2400" b="0" dirty="0"/>
              <a:t>Hand hygiene--#1 way</a:t>
            </a:r>
          </a:p>
          <a:p>
            <a:pPr marL="285750" indent="-285750">
              <a:buFont typeface="Courier New" panose="02070309020205020404" pitchFamily="49" charset="0"/>
              <a:buChar char="o"/>
            </a:pPr>
            <a:r>
              <a:rPr lang="en-US" sz="2400" b="0" dirty="0"/>
              <a:t>Surgical dressing</a:t>
            </a:r>
          </a:p>
          <a:p>
            <a:pPr marL="285750" indent="-285750">
              <a:buFont typeface="Courier New" panose="02070309020205020404" pitchFamily="49" charset="0"/>
              <a:buChar char="o"/>
            </a:pPr>
            <a:r>
              <a:rPr lang="en-US" sz="2400" b="0" dirty="0"/>
              <a:t>Healthy diet</a:t>
            </a:r>
          </a:p>
          <a:p>
            <a:pPr marL="285750" indent="-285750">
              <a:buFont typeface="Courier New" panose="02070309020205020404" pitchFamily="49" charset="0"/>
              <a:buChar char="o"/>
            </a:pPr>
            <a:r>
              <a:rPr lang="en-US" sz="2400" b="0" dirty="0"/>
              <a:t>Clean home environment</a:t>
            </a:r>
          </a:p>
          <a:p>
            <a:pPr marL="519113" lvl="1" indent="-285750"/>
            <a:r>
              <a:rPr lang="en-US" sz="2400" b="0" dirty="0"/>
              <a:t>Change linen and pajamas frequently</a:t>
            </a:r>
          </a:p>
          <a:p>
            <a:pPr marL="519113" lvl="1" indent="-285750"/>
            <a:r>
              <a:rPr lang="en-US" sz="2400" b="0" dirty="0"/>
              <a:t>Be mindful of pets</a:t>
            </a:r>
          </a:p>
          <a:p>
            <a:pPr marL="519113" lvl="1" indent="-285750"/>
            <a:r>
              <a:rPr lang="en-US" sz="2400" dirty="0"/>
              <a:t>Use clean washcloths and towels on a daily basis.</a:t>
            </a:r>
            <a:endParaRPr lang="en-US" sz="2400" b="0" dirty="0"/>
          </a:p>
          <a:p>
            <a:pPr marL="285750" indent="-2857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317B0108-8800-92C0-99E5-13E75E618D4B}"/>
              </a:ext>
            </a:extLst>
          </p:cNvPr>
          <p:cNvSpPr>
            <a:spLocks noGrp="1"/>
          </p:cNvSpPr>
          <p:nvPr>
            <p:ph type="sldNum" sz="quarter" idx="12"/>
          </p:nvPr>
        </p:nvSpPr>
        <p:spPr/>
        <p:txBody>
          <a:bodyPr/>
          <a:lstStyle/>
          <a:p>
            <a:fld id="{23B50813-6D17-2E4F-8A48-1FFF627A62B2}" type="slidenum">
              <a:rPr lang="en-US" smtClean="0"/>
              <a:pPr/>
              <a:t>34</a:t>
            </a:fld>
            <a:endParaRPr lang="en-US" dirty="0"/>
          </a:p>
        </p:txBody>
      </p:sp>
      <p:pic>
        <p:nvPicPr>
          <p:cNvPr id="6" name="Picture 5">
            <a:extLst>
              <a:ext uri="{FF2B5EF4-FFF2-40B4-BE49-F238E27FC236}">
                <a16:creationId xmlns:a16="http://schemas.microsoft.com/office/drawing/2014/main" id="{F23445C6-B54A-BFB0-9B8C-44E4F2F8DB5B}"/>
              </a:ext>
            </a:extLst>
          </p:cNvPr>
          <p:cNvPicPr>
            <a:picLocks noChangeAspect="1"/>
          </p:cNvPicPr>
          <p:nvPr/>
        </p:nvPicPr>
        <p:blipFill>
          <a:blip r:embed="rId5"/>
          <a:stretch>
            <a:fillRect/>
          </a:stretch>
        </p:blipFill>
        <p:spPr>
          <a:xfrm>
            <a:off x="7793355" y="740681"/>
            <a:ext cx="3371850" cy="2276475"/>
          </a:xfrm>
          <a:prstGeom prst="rect">
            <a:avLst/>
          </a:prstGeom>
        </p:spPr>
      </p:pic>
      <p:pic>
        <p:nvPicPr>
          <p:cNvPr id="8" name="Picture 7">
            <a:extLst>
              <a:ext uri="{FF2B5EF4-FFF2-40B4-BE49-F238E27FC236}">
                <a16:creationId xmlns:a16="http://schemas.microsoft.com/office/drawing/2014/main" id="{06E85422-6857-B6FA-D0F1-465C41873263}"/>
              </a:ext>
            </a:extLst>
          </p:cNvPr>
          <p:cNvPicPr>
            <a:picLocks noChangeAspect="1"/>
          </p:cNvPicPr>
          <p:nvPr/>
        </p:nvPicPr>
        <p:blipFill>
          <a:blip r:embed="rId6"/>
          <a:stretch>
            <a:fillRect/>
          </a:stretch>
        </p:blipFill>
        <p:spPr>
          <a:xfrm>
            <a:off x="7604760" y="3133292"/>
            <a:ext cx="3749040" cy="3445745"/>
          </a:xfrm>
          <a:prstGeom prst="rect">
            <a:avLst/>
          </a:prstGeom>
        </p:spPr>
      </p:pic>
      <p:pic>
        <p:nvPicPr>
          <p:cNvPr id="15" name="Audio 14">
            <a:hlinkClick r:id="" action="ppaction://media"/>
            <a:extLst>
              <a:ext uri="{FF2B5EF4-FFF2-40B4-BE49-F238E27FC236}">
                <a16:creationId xmlns:a16="http://schemas.microsoft.com/office/drawing/2014/main" id="{AA5C936C-90F3-98D5-609B-29C9B702058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2862200"/>
      </p:ext>
    </p:extLst>
  </p:cSld>
  <p:clrMapOvr>
    <a:masterClrMapping/>
  </p:clrMapOvr>
  <mc:AlternateContent xmlns:mc="http://schemas.openxmlformats.org/markup-compatibility/2006" xmlns:p14="http://schemas.microsoft.com/office/powerpoint/2010/main">
    <mc:Choice Requires="p14">
      <p:transition spd="slow" p14:dur="2000" advTm="16283"/>
    </mc:Choice>
    <mc:Fallback xmlns="">
      <p:transition spd="slow" advTm="16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8B0A-0FB4-05F1-51C5-62BF68066126}"/>
              </a:ext>
            </a:extLst>
          </p:cNvPr>
          <p:cNvSpPr>
            <a:spLocks noGrp="1"/>
          </p:cNvSpPr>
          <p:nvPr>
            <p:ph type="title"/>
          </p:nvPr>
        </p:nvSpPr>
        <p:spPr/>
        <p:txBody>
          <a:bodyPr>
            <a:normAutofit/>
          </a:bodyPr>
          <a:lstStyle/>
          <a:p>
            <a:pPr algn="ctr"/>
            <a:r>
              <a:rPr lang="en-US" sz="2800" dirty="0">
                <a:latin typeface="Century Gothic"/>
              </a:rPr>
              <a:t>Dental Appointments</a:t>
            </a:r>
            <a:endParaRPr lang="en-US" sz="2800" dirty="0"/>
          </a:p>
        </p:txBody>
      </p:sp>
      <p:sp>
        <p:nvSpPr>
          <p:cNvPr id="3" name="Content Placeholder 2">
            <a:extLst>
              <a:ext uri="{FF2B5EF4-FFF2-40B4-BE49-F238E27FC236}">
                <a16:creationId xmlns:a16="http://schemas.microsoft.com/office/drawing/2014/main" id="{C857525C-C2CB-5C56-C26C-51963352F305}"/>
              </a:ext>
            </a:extLst>
          </p:cNvPr>
          <p:cNvSpPr>
            <a:spLocks noGrp="1"/>
          </p:cNvSpPr>
          <p:nvPr>
            <p:ph idx="1"/>
          </p:nvPr>
        </p:nvSpPr>
        <p:spPr>
          <a:xfrm>
            <a:off x="823823" y="1633699"/>
            <a:ext cx="10515600" cy="3311163"/>
          </a:xfrm>
        </p:spPr>
        <p:txBody>
          <a:bodyPr vert="horz" lIns="91440" tIns="45720" rIns="91440" bIns="45720" rtlCol="0" anchor="t">
            <a:normAutofit/>
          </a:bodyPr>
          <a:lstStyle/>
          <a:p>
            <a:r>
              <a:rPr lang="en-US" sz="2400" dirty="0">
                <a:latin typeface="Century Gothic"/>
              </a:rPr>
              <a:t>Dental Visits:</a:t>
            </a:r>
          </a:p>
          <a:p>
            <a:r>
              <a:rPr lang="en-US" sz="2400" dirty="0">
                <a:latin typeface="Century Gothic"/>
              </a:rPr>
              <a:t>Pleases do NOT schedule routine dental procedures  such as  cleanings for a month prior to surgery and for SIX months after your Joint Replacement Surgery unless you have an urgent dental need (i.e., a broken tooth or dental abscess). You will need to pre-medicate with an antibiotic  before all dental visit for TWO years after your Joint Replacement. This medicine will be ordered by your surgeon or your dentist depending on their preference.</a:t>
            </a:r>
          </a:p>
          <a:p>
            <a:endParaRPr lang="en-US" sz="2400" dirty="0">
              <a:latin typeface="Century Gothic"/>
            </a:endParaRPr>
          </a:p>
          <a:p>
            <a:pPr marL="285750" indent="-285750">
              <a:buFont typeface="Courier New" panose="02070309020205020404" pitchFamily="49" charset="0"/>
              <a:buChar char="o"/>
            </a:pPr>
            <a:endParaRPr lang="en-US" dirty="0"/>
          </a:p>
        </p:txBody>
      </p:sp>
      <p:sp>
        <p:nvSpPr>
          <p:cNvPr id="4" name="Slide Number Placeholder 3">
            <a:extLst>
              <a:ext uri="{FF2B5EF4-FFF2-40B4-BE49-F238E27FC236}">
                <a16:creationId xmlns:a16="http://schemas.microsoft.com/office/drawing/2014/main" id="{2D85FD7D-D632-0FB5-EDE0-53A5F6DE4CA3}"/>
              </a:ext>
            </a:extLst>
          </p:cNvPr>
          <p:cNvSpPr>
            <a:spLocks noGrp="1"/>
          </p:cNvSpPr>
          <p:nvPr>
            <p:ph type="sldNum" sz="quarter" idx="12"/>
          </p:nvPr>
        </p:nvSpPr>
        <p:spPr/>
        <p:txBody>
          <a:bodyPr/>
          <a:lstStyle/>
          <a:p>
            <a:fld id="{23B50813-6D17-2E4F-8A48-1FFF627A62B2}" type="slidenum">
              <a:rPr lang="en-US" smtClean="0"/>
              <a:pPr/>
              <a:t>35</a:t>
            </a:fld>
            <a:endParaRPr lang="en-US" dirty="0"/>
          </a:p>
        </p:txBody>
      </p:sp>
      <p:pic>
        <p:nvPicPr>
          <p:cNvPr id="8" name="Audio 7">
            <a:hlinkClick r:id="" action="ppaction://media"/>
            <a:extLst>
              <a:ext uri="{FF2B5EF4-FFF2-40B4-BE49-F238E27FC236}">
                <a16:creationId xmlns:a16="http://schemas.microsoft.com/office/drawing/2014/main" id="{1DAAFF49-4061-5009-041C-5F714605DC2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0721806"/>
      </p:ext>
    </p:extLst>
  </p:cSld>
  <p:clrMapOvr>
    <a:masterClrMapping/>
  </p:clrMapOvr>
  <mc:AlternateContent xmlns:mc="http://schemas.openxmlformats.org/markup-compatibility/2006" xmlns:p14="http://schemas.microsoft.com/office/powerpoint/2010/main">
    <mc:Choice Requires="p14">
      <p:transition spd="slow" p14:dur="2000" advTm="25926"/>
    </mc:Choice>
    <mc:Fallback xmlns="">
      <p:transition spd="slow" advTm="25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6A531-5636-82AE-47CD-63B17CE663A1}"/>
              </a:ext>
            </a:extLst>
          </p:cNvPr>
          <p:cNvSpPr>
            <a:spLocks noGrp="1"/>
          </p:cNvSpPr>
          <p:nvPr>
            <p:ph type="title"/>
          </p:nvPr>
        </p:nvSpPr>
        <p:spPr/>
        <p:txBody>
          <a:bodyPr/>
          <a:lstStyle/>
          <a:p>
            <a:r>
              <a:rPr lang="en-US" dirty="0"/>
              <a:t>When to Call Your Surgeon</a:t>
            </a:r>
          </a:p>
        </p:txBody>
      </p:sp>
      <p:sp>
        <p:nvSpPr>
          <p:cNvPr id="3" name="Content Placeholder 2">
            <a:extLst>
              <a:ext uri="{FF2B5EF4-FFF2-40B4-BE49-F238E27FC236}">
                <a16:creationId xmlns:a16="http://schemas.microsoft.com/office/drawing/2014/main" id="{203A4EB6-E196-7279-3DCF-55C995A3D0E4}"/>
              </a:ext>
            </a:extLst>
          </p:cNvPr>
          <p:cNvSpPr>
            <a:spLocks noGrp="1"/>
          </p:cNvSpPr>
          <p:nvPr>
            <p:ph idx="1"/>
          </p:nvPr>
        </p:nvSpPr>
        <p:spPr/>
        <p:txBody>
          <a:bodyPr/>
          <a:lstStyle/>
          <a:p>
            <a:pPr marL="285750" indent="-285750">
              <a:buFont typeface="Courier New" panose="02070309020205020404" pitchFamily="49" charset="0"/>
              <a:buChar char="o"/>
            </a:pPr>
            <a:r>
              <a:rPr lang="en-US" dirty="0"/>
              <a:t>Call you surgeon if:</a:t>
            </a:r>
          </a:p>
          <a:p>
            <a:pPr marL="519113" lvl="1" indent="-285750"/>
            <a:r>
              <a:rPr lang="en-US" dirty="0"/>
              <a:t>Excessive pain or swelling in your leg</a:t>
            </a:r>
          </a:p>
          <a:p>
            <a:pPr marL="519113" lvl="1" indent="-285750"/>
            <a:r>
              <a:rPr lang="en-US" dirty="0"/>
              <a:t>Pain that is increasing or no longer controlled by pain medication</a:t>
            </a:r>
          </a:p>
          <a:p>
            <a:pPr marL="519113" lvl="1" indent="-285750"/>
            <a:r>
              <a:rPr lang="en-US" dirty="0"/>
              <a:t>Numbness or tingling in your leg or foot</a:t>
            </a:r>
          </a:p>
          <a:p>
            <a:pPr marL="519113" lvl="1" indent="-285750"/>
            <a:r>
              <a:rPr lang="en-US" dirty="0"/>
              <a:t>A change in color in your leg/foot: pale or dusky</a:t>
            </a:r>
          </a:p>
          <a:p>
            <a:pPr marL="519113" lvl="1" indent="-285750"/>
            <a:r>
              <a:rPr lang="en-US" dirty="0"/>
              <a:t>Chills, fever of 101 F or higher, which may be a sign of infection</a:t>
            </a:r>
          </a:p>
          <a:p>
            <a:pPr marL="519113" lvl="1" indent="-285750"/>
            <a:r>
              <a:rPr lang="en-US" dirty="0"/>
              <a:t>Unusual redness, heat, or drainage at the incision site</a:t>
            </a:r>
          </a:p>
          <a:p>
            <a:pPr marL="519113" lvl="1" indent="-285750"/>
            <a:endParaRPr lang="en-US" dirty="0"/>
          </a:p>
          <a:p>
            <a:pPr marL="519113" lvl="1" indent="-285750"/>
            <a:endParaRPr lang="en-US" dirty="0"/>
          </a:p>
        </p:txBody>
      </p:sp>
      <p:sp>
        <p:nvSpPr>
          <p:cNvPr id="4" name="Slide Number Placeholder 3">
            <a:extLst>
              <a:ext uri="{FF2B5EF4-FFF2-40B4-BE49-F238E27FC236}">
                <a16:creationId xmlns:a16="http://schemas.microsoft.com/office/drawing/2014/main" id="{2C406DA4-8900-5F57-C5A3-F1893DCEAFB1}"/>
              </a:ext>
            </a:extLst>
          </p:cNvPr>
          <p:cNvSpPr>
            <a:spLocks noGrp="1"/>
          </p:cNvSpPr>
          <p:nvPr>
            <p:ph type="sldNum" sz="quarter" idx="12"/>
          </p:nvPr>
        </p:nvSpPr>
        <p:spPr/>
        <p:txBody>
          <a:bodyPr/>
          <a:lstStyle/>
          <a:p>
            <a:fld id="{23B50813-6D17-2E4F-8A48-1FFF627A62B2}" type="slidenum">
              <a:rPr lang="en-US" smtClean="0"/>
              <a:pPr/>
              <a:t>36</a:t>
            </a:fld>
            <a:endParaRPr lang="en-US" dirty="0"/>
          </a:p>
        </p:txBody>
      </p:sp>
      <p:pic>
        <p:nvPicPr>
          <p:cNvPr id="9" name="Audio 8">
            <a:hlinkClick r:id="" action="ppaction://media"/>
            <a:extLst>
              <a:ext uri="{FF2B5EF4-FFF2-40B4-BE49-F238E27FC236}">
                <a16:creationId xmlns:a16="http://schemas.microsoft.com/office/drawing/2014/main" id="{5A97F40E-6B25-E912-DA3F-B9A16CA82E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1152734"/>
      </p:ext>
    </p:extLst>
  </p:cSld>
  <p:clrMapOvr>
    <a:masterClrMapping/>
  </p:clrMapOvr>
  <mc:AlternateContent xmlns:mc="http://schemas.openxmlformats.org/markup-compatibility/2006" xmlns:p14="http://schemas.microsoft.com/office/powerpoint/2010/main">
    <mc:Choice Requires="p14">
      <p:transition spd="slow" p14:dur="2000" advTm="12189"/>
    </mc:Choice>
    <mc:Fallback xmlns="">
      <p:transition spd="slow" advTm="12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8C33-6651-2B93-CE4C-15CF5712F9D3}"/>
              </a:ext>
            </a:extLst>
          </p:cNvPr>
          <p:cNvSpPr>
            <a:spLocks noGrp="1"/>
          </p:cNvSpPr>
          <p:nvPr>
            <p:ph type="ctrTitle"/>
          </p:nvPr>
        </p:nvSpPr>
        <p:spPr>
          <a:xfrm>
            <a:off x="747889" y="854253"/>
            <a:ext cx="10611555" cy="3500436"/>
          </a:xfrm>
        </p:spPr>
        <p:txBody>
          <a:bodyPr>
            <a:normAutofit/>
          </a:bodyPr>
          <a:lstStyle/>
          <a:p>
            <a:r>
              <a:rPr lang="en-US" dirty="0">
                <a:latin typeface="Century Gothic"/>
              </a:rPr>
              <a:t>Total Joint Precautions</a:t>
            </a:r>
            <a:br>
              <a:rPr lang="en-US" dirty="0">
                <a:latin typeface="Century Gothic"/>
              </a:rPr>
            </a:br>
            <a:r>
              <a:rPr lang="en-US" dirty="0">
                <a:latin typeface="Century Gothic"/>
              </a:rPr>
              <a:t>After </a:t>
            </a:r>
            <a:br>
              <a:rPr lang="en-US" dirty="0">
                <a:latin typeface="Century Gothic"/>
              </a:rPr>
            </a:br>
            <a:r>
              <a:rPr lang="en-US" dirty="0">
                <a:latin typeface="Century Gothic"/>
              </a:rPr>
              <a:t>Hip or Knee Replacement</a:t>
            </a:r>
            <a:endParaRPr lang="en-US" dirty="0"/>
          </a:p>
        </p:txBody>
      </p:sp>
      <p:sp>
        <p:nvSpPr>
          <p:cNvPr id="3" name="Slide Number Placeholder 2">
            <a:extLst>
              <a:ext uri="{FF2B5EF4-FFF2-40B4-BE49-F238E27FC236}">
                <a16:creationId xmlns:a16="http://schemas.microsoft.com/office/drawing/2014/main" id="{F3402207-0218-DE07-592F-B8C72BCCCCC4}"/>
              </a:ext>
            </a:extLst>
          </p:cNvPr>
          <p:cNvSpPr>
            <a:spLocks noGrp="1"/>
          </p:cNvSpPr>
          <p:nvPr>
            <p:ph type="sldNum" sz="quarter" idx="12"/>
          </p:nvPr>
        </p:nvSpPr>
        <p:spPr/>
        <p:txBody>
          <a:bodyPr/>
          <a:lstStyle/>
          <a:p>
            <a:fld id="{23B50813-6D17-2E4F-8A48-1FFF627A62B2}" type="slidenum">
              <a:rPr lang="en-US" smtClean="0"/>
              <a:t>37</a:t>
            </a:fld>
            <a:endParaRPr lang="en-US" dirty="0"/>
          </a:p>
        </p:txBody>
      </p:sp>
      <p:pic>
        <p:nvPicPr>
          <p:cNvPr id="24" name="Audio 23">
            <a:hlinkClick r:id="" action="ppaction://media"/>
            <a:extLst>
              <a:ext uri="{FF2B5EF4-FFF2-40B4-BE49-F238E27FC236}">
                <a16:creationId xmlns:a16="http://schemas.microsoft.com/office/drawing/2014/main" id="{1797B82C-A7E3-70B1-B463-AF107E8ECB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4597490"/>
      </p:ext>
    </p:extLst>
  </p:cSld>
  <p:clrMapOvr>
    <a:masterClrMapping/>
  </p:clrMapOvr>
  <mc:AlternateContent xmlns:mc="http://schemas.openxmlformats.org/markup-compatibility/2006" xmlns:p14="http://schemas.microsoft.com/office/powerpoint/2010/main">
    <mc:Choice Requires="p14">
      <p:transition spd="slow" p14:dur="2000" advTm="17636"/>
    </mc:Choice>
    <mc:Fallback xmlns="">
      <p:transition spd="slow" advTm="17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E4E7-8856-301A-CF25-2E7D80CC78B9}"/>
              </a:ext>
            </a:extLst>
          </p:cNvPr>
          <p:cNvSpPr>
            <a:spLocks noGrp="1"/>
          </p:cNvSpPr>
          <p:nvPr>
            <p:ph type="title"/>
          </p:nvPr>
        </p:nvSpPr>
        <p:spPr/>
        <p:txBody>
          <a:bodyPr/>
          <a:lstStyle/>
          <a:p>
            <a:r>
              <a:rPr lang="en-US" dirty="0"/>
              <a:t>Total Knee Arthroplasty Precautions</a:t>
            </a:r>
          </a:p>
        </p:txBody>
      </p:sp>
      <p:sp>
        <p:nvSpPr>
          <p:cNvPr id="4" name="Slide Number Placeholder 3">
            <a:extLst>
              <a:ext uri="{FF2B5EF4-FFF2-40B4-BE49-F238E27FC236}">
                <a16:creationId xmlns:a16="http://schemas.microsoft.com/office/drawing/2014/main" id="{B0042022-4DB6-07FC-3233-64598ABB58DC}"/>
              </a:ext>
            </a:extLst>
          </p:cNvPr>
          <p:cNvSpPr>
            <a:spLocks noGrp="1"/>
          </p:cNvSpPr>
          <p:nvPr>
            <p:ph type="sldNum" sz="quarter" idx="12"/>
          </p:nvPr>
        </p:nvSpPr>
        <p:spPr/>
        <p:txBody>
          <a:bodyPr/>
          <a:lstStyle/>
          <a:p>
            <a:fld id="{23B50813-6D17-2E4F-8A48-1FFF627A62B2}" type="slidenum">
              <a:rPr lang="en-US" smtClean="0"/>
              <a:pPr/>
              <a:t>38</a:t>
            </a:fld>
            <a:endParaRPr lang="en-US" dirty="0"/>
          </a:p>
        </p:txBody>
      </p:sp>
      <p:pic>
        <p:nvPicPr>
          <p:cNvPr id="6" name="Picture 5">
            <a:extLst>
              <a:ext uri="{FF2B5EF4-FFF2-40B4-BE49-F238E27FC236}">
                <a16:creationId xmlns:a16="http://schemas.microsoft.com/office/drawing/2014/main" id="{E4590D69-4A94-461B-6B36-0D239E55DCD1}"/>
              </a:ext>
            </a:extLst>
          </p:cNvPr>
          <p:cNvPicPr>
            <a:picLocks noChangeAspect="1"/>
          </p:cNvPicPr>
          <p:nvPr/>
        </p:nvPicPr>
        <p:blipFill>
          <a:blip r:embed="rId5"/>
          <a:stretch>
            <a:fillRect/>
          </a:stretch>
        </p:blipFill>
        <p:spPr>
          <a:xfrm>
            <a:off x="91911" y="2553166"/>
            <a:ext cx="4542274" cy="4224209"/>
          </a:xfrm>
          <a:prstGeom prst="rect">
            <a:avLst/>
          </a:prstGeom>
        </p:spPr>
      </p:pic>
      <p:pic>
        <p:nvPicPr>
          <p:cNvPr id="8" name="Picture 7">
            <a:extLst>
              <a:ext uri="{FF2B5EF4-FFF2-40B4-BE49-F238E27FC236}">
                <a16:creationId xmlns:a16="http://schemas.microsoft.com/office/drawing/2014/main" id="{39F631B4-DD62-BE67-88BD-662B1A67B9F4}"/>
              </a:ext>
            </a:extLst>
          </p:cNvPr>
          <p:cNvPicPr>
            <a:picLocks noChangeAspect="1"/>
          </p:cNvPicPr>
          <p:nvPr/>
        </p:nvPicPr>
        <p:blipFill>
          <a:blip r:embed="rId6"/>
          <a:stretch>
            <a:fillRect/>
          </a:stretch>
        </p:blipFill>
        <p:spPr>
          <a:xfrm>
            <a:off x="6410702" y="3834877"/>
            <a:ext cx="5731041" cy="3023123"/>
          </a:xfrm>
          <a:prstGeom prst="rect">
            <a:avLst/>
          </a:prstGeom>
        </p:spPr>
      </p:pic>
      <p:sp>
        <p:nvSpPr>
          <p:cNvPr id="3" name="TextBox 2">
            <a:extLst>
              <a:ext uri="{FF2B5EF4-FFF2-40B4-BE49-F238E27FC236}">
                <a16:creationId xmlns:a16="http://schemas.microsoft.com/office/drawing/2014/main" id="{012E7995-AB06-FF7B-C806-03DEB7A68158}"/>
              </a:ext>
            </a:extLst>
          </p:cNvPr>
          <p:cNvSpPr txBox="1"/>
          <p:nvPr/>
        </p:nvSpPr>
        <p:spPr>
          <a:xfrm>
            <a:off x="91911" y="1561811"/>
            <a:ext cx="547774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1">
                    <a:lumMod val="75000"/>
                  </a:schemeClr>
                </a:solidFill>
              </a:rPr>
              <a:t>Do not rest with a pillow or other support behind your bent knee. It can allow the knee to stiffen in the bent position.</a:t>
            </a:r>
          </a:p>
        </p:txBody>
      </p:sp>
      <p:pic>
        <p:nvPicPr>
          <p:cNvPr id="5" name="Picture 4">
            <a:extLst>
              <a:ext uri="{FF2B5EF4-FFF2-40B4-BE49-F238E27FC236}">
                <a16:creationId xmlns:a16="http://schemas.microsoft.com/office/drawing/2014/main" id="{5F21FB23-ACA4-7881-8FC4-87B13B97D9B8}"/>
              </a:ext>
            </a:extLst>
          </p:cNvPr>
          <p:cNvPicPr>
            <a:picLocks noChangeAspect="1"/>
          </p:cNvPicPr>
          <p:nvPr/>
        </p:nvPicPr>
        <p:blipFill>
          <a:blip r:embed="rId7"/>
          <a:stretch>
            <a:fillRect/>
          </a:stretch>
        </p:blipFill>
        <p:spPr>
          <a:xfrm>
            <a:off x="6512295" y="659919"/>
            <a:ext cx="5629448" cy="3174958"/>
          </a:xfrm>
          <a:prstGeom prst="rect">
            <a:avLst/>
          </a:prstGeom>
        </p:spPr>
      </p:pic>
      <p:pic>
        <p:nvPicPr>
          <p:cNvPr id="12" name="Graphic 11" descr="Checkmark with solid fill">
            <a:extLst>
              <a:ext uri="{FF2B5EF4-FFF2-40B4-BE49-F238E27FC236}">
                <a16:creationId xmlns:a16="http://schemas.microsoft.com/office/drawing/2014/main" id="{83815F94-0C3E-97BA-5430-E918023718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66842" y="1066347"/>
            <a:ext cx="850900" cy="1586562"/>
          </a:xfrm>
          <a:prstGeom prst="rect">
            <a:avLst/>
          </a:prstGeom>
        </p:spPr>
      </p:pic>
      <p:pic>
        <p:nvPicPr>
          <p:cNvPr id="15" name="Graphic 14" descr="Close outline">
            <a:extLst>
              <a:ext uri="{FF2B5EF4-FFF2-40B4-BE49-F238E27FC236}">
                <a16:creationId xmlns:a16="http://schemas.microsoft.com/office/drawing/2014/main" id="{1A98604C-31AD-125D-D7F4-6E2F9F4BFAF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96549" y="3180477"/>
            <a:ext cx="2884645" cy="2884645"/>
          </a:xfrm>
          <a:prstGeom prst="rect">
            <a:avLst/>
          </a:prstGeom>
        </p:spPr>
      </p:pic>
      <p:pic>
        <p:nvPicPr>
          <p:cNvPr id="39" name="Audio 38">
            <a:hlinkClick r:id="" action="ppaction://media"/>
            <a:extLst>
              <a:ext uri="{FF2B5EF4-FFF2-40B4-BE49-F238E27FC236}">
                <a16:creationId xmlns:a16="http://schemas.microsoft.com/office/drawing/2014/main" id="{8D0A08BD-D649-399F-02C3-5AA8946E4602}"/>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2754655"/>
      </p:ext>
    </p:extLst>
  </p:cSld>
  <p:clrMapOvr>
    <a:masterClrMapping/>
  </p:clrMapOvr>
  <mc:AlternateContent xmlns:mc="http://schemas.openxmlformats.org/markup-compatibility/2006" xmlns:p14="http://schemas.microsoft.com/office/powerpoint/2010/main">
    <mc:Choice Requires="p14">
      <p:transition spd="slow" p14:dur="2000" advTm="43246"/>
    </mc:Choice>
    <mc:Fallback xmlns="">
      <p:transition spd="slow" advTm="4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F36C-554A-75CF-9C5B-E3BEA4E80557}"/>
              </a:ext>
            </a:extLst>
          </p:cNvPr>
          <p:cNvSpPr>
            <a:spLocks noGrp="1"/>
          </p:cNvSpPr>
          <p:nvPr>
            <p:ph type="title"/>
          </p:nvPr>
        </p:nvSpPr>
        <p:spPr>
          <a:xfrm>
            <a:off x="838200" y="570456"/>
            <a:ext cx="10515600" cy="991355"/>
          </a:xfrm>
        </p:spPr>
        <p:txBody>
          <a:bodyPr/>
          <a:lstStyle/>
          <a:p>
            <a:r>
              <a:rPr lang="en-US" dirty="0"/>
              <a:t>Total Hip Replacement Precautions (Lateral or Posterior Approach)</a:t>
            </a:r>
          </a:p>
        </p:txBody>
      </p:sp>
      <p:sp>
        <p:nvSpPr>
          <p:cNvPr id="4" name="Content Placeholder 3">
            <a:extLst>
              <a:ext uri="{FF2B5EF4-FFF2-40B4-BE49-F238E27FC236}">
                <a16:creationId xmlns:a16="http://schemas.microsoft.com/office/drawing/2014/main" id="{391C4C5D-B598-60E8-BA23-CA9835EFA570}"/>
              </a:ext>
            </a:extLst>
          </p:cNvPr>
          <p:cNvSpPr>
            <a:spLocks noGrp="1"/>
          </p:cNvSpPr>
          <p:nvPr>
            <p:ph idx="1"/>
          </p:nvPr>
        </p:nvSpPr>
        <p:spPr>
          <a:xfrm>
            <a:off x="82296" y="1562100"/>
            <a:ext cx="12109704" cy="5132388"/>
          </a:xfrm>
        </p:spPr>
        <p:txBody>
          <a:bodyPr/>
          <a:lstStyle/>
          <a:p>
            <a:pPr marL="342900" indent="-342900">
              <a:buAutoNum type="arabicPeriod"/>
            </a:pPr>
            <a:r>
              <a:rPr lang="en-US" dirty="0"/>
              <a:t>Flexion Precaution—Don’t bend forward at the</a:t>
            </a:r>
          </a:p>
          <a:p>
            <a:r>
              <a:rPr lang="en-US" dirty="0"/>
              <a:t> waist greater than 90 degrees. </a:t>
            </a:r>
          </a:p>
          <a:p>
            <a:endParaRPr lang="en-US" dirty="0"/>
          </a:p>
          <a:p>
            <a:endParaRPr lang="en-US" dirty="0"/>
          </a:p>
          <a:p>
            <a:endParaRPr lang="en-US" dirty="0"/>
          </a:p>
          <a:p>
            <a:endParaRPr lang="en-US" dirty="0"/>
          </a:p>
          <a:p>
            <a:r>
              <a:rPr lang="en-US" dirty="0"/>
              <a:t>Sitting safely—Avoid low seating positions that cause </a:t>
            </a:r>
          </a:p>
          <a:p>
            <a:r>
              <a:rPr lang="en-US" dirty="0"/>
              <a:t>your flex more than 90 degrees. </a:t>
            </a:r>
          </a:p>
          <a:p>
            <a:r>
              <a:rPr lang="en-US" dirty="0"/>
              <a:t>Don’t sit with your hips lower than your knees </a:t>
            </a:r>
          </a:p>
          <a:p>
            <a:endParaRPr lang="en-US" dirty="0"/>
          </a:p>
          <a:p>
            <a:r>
              <a:rPr lang="en-US" dirty="0"/>
              <a:t> </a:t>
            </a:r>
          </a:p>
        </p:txBody>
      </p:sp>
      <p:sp>
        <p:nvSpPr>
          <p:cNvPr id="3" name="Slide Number Placeholder 2">
            <a:extLst>
              <a:ext uri="{FF2B5EF4-FFF2-40B4-BE49-F238E27FC236}">
                <a16:creationId xmlns:a16="http://schemas.microsoft.com/office/drawing/2014/main" id="{81501109-15DA-3D35-1463-5C80C12EEA21}"/>
              </a:ext>
            </a:extLst>
          </p:cNvPr>
          <p:cNvSpPr>
            <a:spLocks noGrp="1"/>
          </p:cNvSpPr>
          <p:nvPr>
            <p:ph type="sldNum" sz="quarter" idx="12"/>
          </p:nvPr>
        </p:nvSpPr>
        <p:spPr>
          <a:xfrm>
            <a:off x="11353800" y="-3023"/>
            <a:ext cx="838200" cy="365125"/>
          </a:xfrm>
        </p:spPr>
        <p:txBody>
          <a:bodyPr/>
          <a:lstStyle/>
          <a:p>
            <a:fld id="{23B50813-6D17-2E4F-8A48-1FFF627A62B2}" type="slidenum">
              <a:rPr lang="en-US" smtClean="0"/>
              <a:pPr/>
              <a:t>39</a:t>
            </a:fld>
            <a:endParaRPr lang="en-US" dirty="0"/>
          </a:p>
        </p:txBody>
      </p:sp>
      <p:grpSp>
        <p:nvGrpSpPr>
          <p:cNvPr id="5" name="Group 4">
            <a:extLst>
              <a:ext uri="{FF2B5EF4-FFF2-40B4-BE49-F238E27FC236}">
                <a16:creationId xmlns:a16="http://schemas.microsoft.com/office/drawing/2014/main" id="{9928CA0F-09BB-3170-7333-A35080C5BCB4}"/>
              </a:ext>
            </a:extLst>
          </p:cNvPr>
          <p:cNvGrpSpPr/>
          <p:nvPr/>
        </p:nvGrpSpPr>
        <p:grpSpPr>
          <a:xfrm>
            <a:off x="1810909" y="5430982"/>
            <a:ext cx="3093600" cy="1168603"/>
            <a:chOff x="5162548" y="2356264"/>
            <a:chExt cx="6567680" cy="3557969"/>
          </a:xfrm>
        </p:grpSpPr>
        <p:pic>
          <p:nvPicPr>
            <p:cNvPr id="6" name="Picture 5" descr="Diagram">
              <a:extLst>
                <a:ext uri="{FF2B5EF4-FFF2-40B4-BE49-F238E27FC236}">
                  <a16:creationId xmlns:a16="http://schemas.microsoft.com/office/drawing/2014/main" id="{7B569EBE-BE52-85E1-0DF9-40214BEAFD8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a:xfrm>
              <a:off x="5162548" y="2360397"/>
              <a:ext cx="3117273" cy="2958523"/>
            </a:xfrm>
            <a:prstGeom prst="rect">
              <a:avLst/>
            </a:prstGeom>
          </p:spPr>
        </p:pic>
        <p:pic>
          <p:nvPicPr>
            <p:cNvPr id="7" name="Picture 6" descr="Diagram">
              <a:extLst>
                <a:ext uri="{FF2B5EF4-FFF2-40B4-BE49-F238E27FC236}">
                  <a16:creationId xmlns:a16="http://schemas.microsoft.com/office/drawing/2014/main" id="{41559DD4-1626-959C-A1A1-06F3DF1C71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7572" y="2356264"/>
              <a:ext cx="2962656" cy="296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21E6B69-A27E-63D9-904A-D46FAFF57D3B}"/>
                </a:ext>
              </a:extLst>
            </p:cNvPr>
            <p:cNvSpPr>
              <a:spLocks noChangeArrowheads="1"/>
            </p:cNvSpPr>
            <p:nvPr/>
          </p:nvSpPr>
          <p:spPr bwMode="auto">
            <a:xfrm>
              <a:off x="5959184" y="5376863"/>
              <a:ext cx="1524000" cy="533400"/>
            </a:xfrm>
            <a:prstGeom prst="rect">
              <a:avLst/>
            </a:prstGeom>
            <a:solidFill>
              <a:schemeClr val="bg1"/>
            </a:solidFill>
            <a:ln w="9525" algn="ctr">
              <a:noFill/>
              <a:miter lim="800000"/>
              <a:headEnd/>
              <a:tailEnd/>
            </a:ln>
          </p:spPr>
          <p:txBody>
            <a:bodyPr wrap="none" anchor="ctr"/>
            <a:lstStyle>
              <a:lvl1pPr algn="l" eaLnBrk="0" hangingPunct="0">
                <a:spcBef>
                  <a:spcPct val="20000"/>
                </a:spcBef>
                <a:buClr>
                  <a:srgbClr val="5C2946"/>
                </a:buClr>
                <a:buFont typeface="Times" charset="0"/>
                <a:buChar char="•"/>
                <a:defRPr sz="2400">
                  <a:solidFill>
                    <a:srgbClr val="1A1A1A"/>
                  </a:solidFill>
                  <a:latin typeface="Times New Roman" pitchFamily="18" charset="0"/>
                  <a:ea typeface="ヒラギノ角ゴ Pro W3" charset="-128"/>
                </a:defRPr>
              </a:lvl1pPr>
              <a:lvl2pPr marL="742950" indent="-285750" algn="l" eaLnBrk="0" hangingPunct="0">
                <a:spcBef>
                  <a:spcPct val="20000"/>
                </a:spcBef>
                <a:buClr>
                  <a:srgbClr val="5C2946"/>
                </a:buClr>
                <a:buFont typeface="Times" charset="0"/>
                <a:buChar char="•"/>
                <a:defRPr sz="2000">
                  <a:solidFill>
                    <a:srgbClr val="1A1A1A"/>
                  </a:solidFill>
                  <a:latin typeface="Times New Roman" pitchFamily="18" charset="0"/>
                  <a:ea typeface="ヒラギノ角ゴ Pro W3" charset="-128"/>
                </a:defRPr>
              </a:lvl2pPr>
              <a:lvl3pPr marL="1143000" indent="-228600" algn="l" eaLnBrk="0" hangingPunct="0">
                <a:spcBef>
                  <a:spcPct val="20000"/>
                </a:spcBef>
                <a:buClr>
                  <a:srgbClr val="5C2946"/>
                </a:buClr>
                <a:buFont typeface="Times" charset="0"/>
                <a:buChar char="•"/>
                <a:defRPr sz="2400">
                  <a:solidFill>
                    <a:srgbClr val="1A1A1A"/>
                  </a:solidFill>
                  <a:latin typeface="Times New Roman" pitchFamily="18" charset="0"/>
                  <a:ea typeface="ヒラギノ角ゴ Pro W3" charset="-128"/>
                </a:defRPr>
              </a:lvl3pPr>
              <a:lvl4pPr marL="1600200" indent="-228600" algn="l" eaLnBrk="0" hangingPunct="0">
                <a:spcBef>
                  <a:spcPct val="20000"/>
                </a:spcBef>
                <a:buClr>
                  <a:srgbClr val="5C2946"/>
                </a:buClr>
                <a:buFont typeface="Times" charset="0"/>
                <a:buChar char="•"/>
                <a:defRPr sz="2000">
                  <a:solidFill>
                    <a:srgbClr val="1A1A1A"/>
                  </a:solidFill>
                  <a:latin typeface="Times New Roman" pitchFamily="18" charset="0"/>
                  <a:ea typeface="ヒラギノ角ゴ Pro W3" charset="-128"/>
                </a:defRPr>
              </a:lvl4pPr>
              <a:lvl5pPr marL="2057400" indent="-228600" algn="l" eaLnBrk="0" hangingPunct="0">
                <a:spcBef>
                  <a:spcPct val="20000"/>
                </a:spcBef>
                <a:buClr>
                  <a:srgbClr val="5C2946"/>
                </a:buClr>
                <a:buFont typeface="Times" charset="0"/>
                <a:buChar char="•"/>
                <a:defRPr sz="2000">
                  <a:solidFill>
                    <a:srgbClr val="1A1A1A"/>
                  </a:solidFill>
                  <a:latin typeface="Times New Roman" pitchFamily="18" charset="0"/>
                  <a:ea typeface="ヒラギノ角ゴ Pro W3" charset="-128"/>
                </a:defRPr>
              </a:lvl5pPr>
              <a:lvl6pPr marL="2514600" indent="-228600" eaLnBrk="0" fontAlgn="base" hangingPunct="0">
                <a:spcBef>
                  <a:spcPct val="20000"/>
                </a:spcBef>
                <a:spcAft>
                  <a:spcPct val="0"/>
                </a:spcAft>
                <a:buClr>
                  <a:srgbClr val="5C2946"/>
                </a:buClr>
                <a:buFont typeface="Times" charset="0"/>
                <a:buChar char="•"/>
                <a:defRPr sz="2000">
                  <a:solidFill>
                    <a:srgbClr val="1A1A1A"/>
                  </a:solidFill>
                  <a:latin typeface="Times New Roman" pitchFamily="18" charset="0"/>
                  <a:ea typeface="ヒラギノ角ゴ Pro W3" charset="-128"/>
                </a:defRPr>
              </a:lvl6pPr>
              <a:lvl7pPr marL="2971800" indent="-228600" eaLnBrk="0" fontAlgn="base" hangingPunct="0">
                <a:spcBef>
                  <a:spcPct val="20000"/>
                </a:spcBef>
                <a:spcAft>
                  <a:spcPct val="0"/>
                </a:spcAft>
                <a:buClr>
                  <a:srgbClr val="5C2946"/>
                </a:buClr>
                <a:buFont typeface="Times" charset="0"/>
                <a:buChar char="•"/>
                <a:defRPr sz="2000">
                  <a:solidFill>
                    <a:srgbClr val="1A1A1A"/>
                  </a:solidFill>
                  <a:latin typeface="Times New Roman" pitchFamily="18" charset="0"/>
                  <a:ea typeface="ヒラギノ角ゴ Pro W3" charset="-128"/>
                </a:defRPr>
              </a:lvl7pPr>
              <a:lvl8pPr marL="3429000" indent="-228600" eaLnBrk="0" fontAlgn="base" hangingPunct="0">
                <a:spcBef>
                  <a:spcPct val="20000"/>
                </a:spcBef>
                <a:spcAft>
                  <a:spcPct val="0"/>
                </a:spcAft>
                <a:buClr>
                  <a:srgbClr val="5C2946"/>
                </a:buClr>
                <a:buFont typeface="Times" charset="0"/>
                <a:buChar char="•"/>
                <a:defRPr sz="2000">
                  <a:solidFill>
                    <a:srgbClr val="1A1A1A"/>
                  </a:solidFill>
                  <a:latin typeface="Times New Roman" pitchFamily="18" charset="0"/>
                  <a:ea typeface="ヒラギノ角ゴ Pro W3" charset="-128"/>
                </a:defRPr>
              </a:lvl8pPr>
              <a:lvl9pPr marL="3886200" indent="-228600" eaLnBrk="0" fontAlgn="base" hangingPunct="0">
                <a:spcBef>
                  <a:spcPct val="20000"/>
                </a:spcBef>
                <a:spcAft>
                  <a:spcPct val="0"/>
                </a:spcAft>
                <a:buClr>
                  <a:srgbClr val="5C2946"/>
                </a:buClr>
                <a:buFont typeface="Times" charset="0"/>
                <a:buChar char="•"/>
                <a:defRPr sz="2000">
                  <a:solidFill>
                    <a:srgbClr val="1A1A1A"/>
                  </a:solidFill>
                  <a:latin typeface="Times New Roman" pitchFamily="18" charset="0"/>
                  <a:ea typeface="ヒラギノ角ゴ Pro W3" charset="-128"/>
                </a:defRPr>
              </a:lvl9pPr>
            </a:lstStyle>
            <a:p>
              <a:pPr algn="ctr" eaLnBrk="1" hangingPunct="1">
                <a:spcBef>
                  <a:spcPct val="0"/>
                </a:spcBef>
                <a:buClrTx/>
                <a:buFontTx/>
                <a:buNone/>
              </a:pPr>
              <a:r>
                <a:rPr lang="en-US" altLang="en-US" sz="1800" b="1" dirty="0">
                  <a:solidFill>
                    <a:schemeClr val="tx1"/>
                  </a:solidFill>
                  <a:latin typeface="+mj-lt"/>
                </a:rPr>
                <a:t>Good</a:t>
              </a:r>
            </a:p>
          </p:txBody>
        </p:sp>
        <p:sp>
          <p:nvSpPr>
            <p:cNvPr id="9" name="Rectangle 8">
              <a:extLst>
                <a:ext uri="{FF2B5EF4-FFF2-40B4-BE49-F238E27FC236}">
                  <a16:creationId xmlns:a16="http://schemas.microsoft.com/office/drawing/2014/main" id="{4FC49E86-7FDD-4E20-46EB-03836DD5CB42}"/>
                </a:ext>
              </a:extLst>
            </p:cNvPr>
            <p:cNvSpPr>
              <a:spLocks noChangeArrowheads="1"/>
            </p:cNvSpPr>
            <p:nvPr/>
          </p:nvSpPr>
          <p:spPr bwMode="auto">
            <a:xfrm>
              <a:off x="9410700" y="5380833"/>
              <a:ext cx="1527048" cy="533400"/>
            </a:xfrm>
            <a:prstGeom prst="rect">
              <a:avLst/>
            </a:prstGeom>
            <a:solidFill>
              <a:schemeClr val="bg1"/>
            </a:solidFill>
            <a:ln w="9525" algn="ctr">
              <a:noFill/>
              <a:miter lim="800000"/>
              <a:headEnd/>
              <a:tailEnd/>
            </a:ln>
          </p:spPr>
          <p:txBody>
            <a:bodyPr wrap="none" anchor="ctr"/>
            <a:lstStyle>
              <a:lvl1pPr algn="l" eaLnBrk="0" hangingPunct="0">
                <a:spcBef>
                  <a:spcPct val="20000"/>
                </a:spcBef>
                <a:buClr>
                  <a:srgbClr val="5C2946"/>
                </a:buClr>
                <a:buFont typeface="Times" charset="0"/>
                <a:buChar char="•"/>
                <a:defRPr sz="2400">
                  <a:solidFill>
                    <a:srgbClr val="1A1A1A"/>
                  </a:solidFill>
                  <a:latin typeface="Times New Roman" pitchFamily="18" charset="0"/>
                  <a:ea typeface="ヒラギノ角ゴ Pro W3" charset="-128"/>
                </a:defRPr>
              </a:lvl1pPr>
              <a:lvl2pPr marL="742950" indent="-285750" algn="l" eaLnBrk="0" hangingPunct="0">
                <a:spcBef>
                  <a:spcPct val="20000"/>
                </a:spcBef>
                <a:buClr>
                  <a:srgbClr val="5C2946"/>
                </a:buClr>
                <a:buFont typeface="Times" charset="0"/>
                <a:buChar char="•"/>
                <a:defRPr sz="2000">
                  <a:solidFill>
                    <a:srgbClr val="1A1A1A"/>
                  </a:solidFill>
                  <a:latin typeface="Times New Roman" pitchFamily="18" charset="0"/>
                  <a:ea typeface="ヒラギノ角ゴ Pro W3" charset="-128"/>
                </a:defRPr>
              </a:lvl2pPr>
              <a:lvl3pPr marL="1143000" indent="-228600" algn="l" eaLnBrk="0" hangingPunct="0">
                <a:spcBef>
                  <a:spcPct val="20000"/>
                </a:spcBef>
                <a:buClr>
                  <a:srgbClr val="5C2946"/>
                </a:buClr>
                <a:buFont typeface="Times" charset="0"/>
                <a:buChar char="•"/>
                <a:defRPr sz="2400">
                  <a:solidFill>
                    <a:srgbClr val="1A1A1A"/>
                  </a:solidFill>
                  <a:latin typeface="Times New Roman" pitchFamily="18" charset="0"/>
                  <a:ea typeface="ヒラギノ角ゴ Pro W3" charset="-128"/>
                </a:defRPr>
              </a:lvl3pPr>
              <a:lvl4pPr marL="1600200" indent="-228600" algn="l" eaLnBrk="0" hangingPunct="0">
                <a:spcBef>
                  <a:spcPct val="20000"/>
                </a:spcBef>
                <a:buClr>
                  <a:srgbClr val="5C2946"/>
                </a:buClr>
                <a:buFont typeface="Times" charset="0"/>
                <a:buChar char="•"/>
                <a:defRPr sz="2000">
                  <a:solidFill>
                    <a:srgbClr val="1A1A1A"/>
                  </a:solidFill>
                  <a:latin typeface="Times New Roman" pitchFamily="18" charset="0"/>
                  <a:ea typeface="ヒラギノ角ゴ Pro W3" charset="-128"/>
                </a:defRPr>
              </a:lvl4pPr>
              <a:lvl5pPr marL="2057400" indent="-228600" algn="l" eaLnBrk="0" hangingPunct="0">
                <a:spcBef>
                  <a:spcPct val="20000"/>
                </a:spcBef>
                <a:buClr>
                  <a:srgbClr val="5C2946"/>
                </a:buClr>
                <a:buFont typeface="Times" charset="0"/>
                <a:buChar char="•"/>
                <a:defRPr sz="2000">
                  <a:solidFill>
                    <a:srgbClr val="1A1A1A"/>
                  </a:solidFill>
                  <a:latin typeface="Times New Roman" pitchFamily="18" charset="0"/>
                  <a:ea typeface="ヒラギノ角ゴ Pro W3" charset="-128"/>
                </a:defRPr>
              </a:lvl5pPr>
              <a:lvl6pPr marL="2514600" indent="-228600" eaLnBrk="0" fontAlgn="base" hangingPunct="0">
                <a:spcBef>
                  <a:spcPct val="20000"/>
                </a:spcBef>
                <a:spcAft>
                  <a:spcPct val="0"/>
                </a:spcAft>
                <a:buClr>
                  <a:srgbClr val="5C2946"/>
                </a:buClr>
                <a:buFont typeface="Times" charset="0"/>
                <a:buChar char="•"/>
                <a:defRPr sz="2000">
                  <a:solidFill>
                    <a:srgbClr val="1A1A1A"/>
                  </a:solidFill>
                  <a:latin typeface="Times New Roman" pitchFamily="18" charset="0"/>
                  <a:ea typeface="ヒラギノ角ゴ Pro W3" charset="-128"/>
                </a:defRPr>
              </a:lvl6pPr>
              <a:lvl7pPr marL="2971800" indent="-228600" eaLnBrk="0" fontAlgn="base" hangingPunct="0">
                <a:spcBef>
                  <a:spcPct val="20000"/>
                </a:spcBef>
                <a:spcAft>
                  <a:spcPct val="0"/>
                </a:spcAft>
                <a:buClr>
                  <a:srgbClr val="5C2946"/>
                </a:buClr>
                <a:buFont typeface="Times" charset="0"/>
                <a:buChar char="•"/>
                <a:defRPr sz="2000">
                  <a:solidFill>
                    <a:srgbClr val="1A1A1A"/>
                  </a:solidFill>
                  <a:latin typeface="Times New Roman" pitchFamily="18" charset="0"/>
                  <a:ea typeface="ヒラギノ角ゴ Pro W3" charset="-128"/>
                </a:defRPr>
              </a:lvl7pPr>
              <a:lvl8pPr marL="3429000" indent="-228600" eaLnBrk="0" fontAlgn="base" hangingPunct="0">
                <a:spcBef>
                  <a:spcPct val="20000"/>
                </a:spcBef>
                <a:spcAft>
                  <a:spcPct val="0"/>
                </a:spcAft>
                <a:buClr>
                  <a:srgbClr val="5C2946"/>
                </a:buClr>
                <a:buFont typeface="Times" charset="0"/>
                <a:buChar char="•"/>
                <a:defRPr sz="2000">
                  <a:solidFill>
                    <a:srgbClr val="1A1A1A"/>
                  </a:solidFill>
                  <a:latin typeface="Times New Roman" pitchFamily="18" charset="0"/>
                  <a:ea typeface="ヒラギノ角ゴ Pro W3" charset="-128"/>
                </a:defRPr>
              </a:lvl8pPr>
              <a:lvl9pPr marL="3886200" indent="-228600" eaLnBrk="0" fontAlgn="base" hangingPunct="0">
                <a:spcBef>
                  <a:spcPct val="20000"/>
                </a:spcBef>
                <a:spcAft>
                  <a:spcPct val="0"/>
                </a:spcAft>
                <a:buClr>
                  <a:srgbClr val="5C2946"/>
                </a:buClr>
                <a:buFont typeface="Times" charset="0"/>
                <a:buChar char="•"/>
                <a:defRPr sz="2000">
                  <a:solidFill>
                    <a:srgbClr val="1A1A1A"/>
                  </a:solidFill>
                  <a:latin typeface="Times New Roman" pitchFamily="18" charset="0"/>
                  <a:ea typeface="ヒラギノ角ゴ Pro W3" charset="-128"/>
                </a:defRPr>
              </a:lvl9pPr>
            </a:lstStyle>
            <a:p>
              <a:pPr algn="ctr">
                <a:spcBef>
                  <a:spcPct val="0"/>
                </a:spcBef>
                <a:buClrTx/>
                <a:buNone/>
              </a:pPr>
              <a:r>
                <a:rPr lang="en-US" altLang="en-US" sz="1800" b="1" dirty="0">
                  <a:solidFill>
                    <a:schemeClr val="tx1"/>
                  </a:solidFill>
                  <a:latin typeface="+mj-lt"/>
                </a:rPr>
                <a:t>Bad</a:t>
              </a:r>
              <a:endParaRPr lang="en-US" altLang="en-US" b="1" dirty="0">
                <a:solidFill>
                  <a:schemeClr val="tx1"/>
                </a:solidFill>
                <a:latin typeface="+mj-lt"/>
              </a:endParaRPr>
            </a:p>
          </p:txBody>
        </p:sp>
      </p:grpSp>
      <p:pic>
        <p:nvPicPr>
          <p:cNvPr id="10" name="Picture 4" descr="Diagram">
            <a:extLst>
              <a:ext uri="{FF2B5EF4-FFF2-40B4-BE49-F238E27FC236}">
                <a16:creationId xmlns:a16="http://schemas.microsoft.com/office/drawing/2014/main" id="{D9FAE926-8874-3CE6-E65B-5D6BEF6BAEB3}"/>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a:xfrm>
            <a:off x="2292095" y="2335789"/>
            <a:ext cx="1532927" cy="1532927"/>
          </a:xfrm>
          <a:prstGeom prst="rect">
            <a:avLst/>
          </a:prstGeom>
        </p:spPr>
      </p:pic>
      <p:sp>
        <p:nvSpPr>
          <p:cNvPr id="12" name="TextBox 11">
            <a:extLst>
              <a:ext uri="{FF2B5EF4-FFF2-40B4-BE49-F238E27FC236}">
                <a16:creationId xmlns:a16="http://schemas.microsoft.com/office/drawing/2014/main" id="{7BF35C1C-56DB-DB6C-B5A6-68B0CB9090C1}"/>
              </a:ext>
            </a:extLst>
          </p:cNvPr>
          <p:cNvSpPr txBox="1"/>
          <p:nvPr/>
        </p:nvSpPr>
        <p:spPr>
          <a:xfrm>
            <a:off x="6122188" y="1412459"/>
            <a:ext cx="5638800" cy="923330"/>
          </a:xfrm>
          <a:prstGeom prst="rect">
            <a:avLst/>
          </a:prstGeom>
          <a:noFill/>
        </p:spPr>
        <p:txBody>
          <a:bodyPr wrap="square">
            <a:spAutoFit/>
          </a:bodyPr>
          <a:lstStyle/>
          <a:p>
            <a:r>
              <a:rPr lang="en-US" b="1" dirty="0"/>
              <a:t>2.  Adduction Precaution</a:t>
            </a:r>
            <a:r>
              <a:rPr lang="en-US" dirty="0"/>
              <a:t>—</a:t>
            </a:r>
            <a:r>
              <a:rPr lang="en-US" b="0" dirty="0"/>
              <a:t>Don’t cross your operated leg over your other leg. </a:t>
            </a:r>
            <a:r>
              <a:rPr lang="en-US" u="sng" dirty="0"/>
              <a:t>Always</a:t>
            </a:r>
            <a:r>
              <a:rPr lang="en-US" dirty="0"/>
              <a:t> </a:t>
            </a:r>
            <a:r>
              <a:rPr lang="en-US" b="0" dirty="0"/>
              <a:t>keep your thighs apart.</a:t>
            </a:r>
          </a:p>
        </p:txBody>
      </p:sp>
      <p:pic>
        <p:nvPicPr>
          <p:cNvPr id="13" name="Picture 5" descr="Diagram">
            <a:extLst>
              <a:ext uri="{FF2B5EF4-FFF2-40B4-BE49-F238E27FC236}">
                <a16:creationId xmlns:a16="http://schemas.microsoft.com/office/drawing/2014/main" id="{4E532622-D65E-3EB8-2D34-4EED51E29754}"/>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a:xfrm>
            <a:off x="8142925" y="2341669"/>
            <a:ext cx="1597326" cy="1597326"/>
          </a:xfrm>
          <a:prstGeom prst="rect">
            <a:avLst/>
          </a:prstGeom>
        </p:spPr>
      </p:pic>
      <p:sp>
        <p:nvSpPr>
          <p:cNvPr id="15" name="TextBox 14">
            <a:extLst>
              <a:ext uri="{FF2B5EF4-FFF2-40B4-BE49-F238E27FC236}">
                <a16:creationId xmlns:a16="http://schemas.microsoft.com/office/drawing/2014/main" id="{BBD0BC23-8D7F-96A6-7783-EBA0B7C6CDA4}"/>
              </a:ext>
            </a:extLst>
          </p:cNvPr>
          <p:cNvSpPr txBox="1"/>
          <p:nvPr/>
        </p:nvSpPr>
        <p:spPr>
          <a:xfrm>
            <a:off x="6096000" y="4123422"/>
            <a:ext cx="5453317" cy="646331"/>
          </a:xfrm>
          <a:prstGeom prst="rect">
            <a:avLst/>
          </a:prstGeom>
          <a:noFill/>
        </p:spPr>
        <p:txBody>
          <a:bodyPr wrap="square">
            <a:spAutoFit/>
          </a:bodyPr>
          <a:lstStyle/>
          <a:p>
            <a:r>
              <a:rPr lang="en-US" b="1" dirty="0"/>
              <a:t>3.  Internal Rotation Precaution-</a:t>
            </a:r>
            <a:r>
              <a:rPr lang="en-US" dirty="0"/>
              <a:t>-</a:t>
            </a:r>
            <a:r>
              <a:rPr lang="en-US" b="0" dirty="0"/>
              <a:t>Don’t turn your operated leg inward (pigeon toe).</a:t>
            </a:r>
          </a:p>
        </p:txBody>
      </p:sp>
      <p:pic>
        <p:nvPicPr>
          <p:cNvPr id="16" name="Picture 15" descr="Diagram">
            <a:extLst>
              <a:ext uri="{FF2B5EF4-FFF2-40B4-BE49-F238E27FC236}">
                <a16:creationId xmlns:a16="http://schemas.microsoft.com/office/drawing/2014/main" id="{36E0B06D-2290-2CB3-ADEA-A520B89ACC24}"/>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a:xfrm>
            <a:off x="8112957" y="4812478"/>
            <a:ext cx="1687839" cy="1687839"/>
          </a:xfrm>
          <a:prstGeom prst="rect">
            <a:avLst/>
          </a:prstGeom>
          <a:noFill/>
        </p:spPr>
      </p:pic>
      <p:pic>
        <p:nvPicPr>
          <p:cNvPr id="59" name="Audio 58">
            <a:hlinkClick r:id="" action="ppaction://media"/>
            <a:extLst>
              <a:ext uri="{FF2B5EF4-FFF2-40B4-BE49-F238E27FC236}">
                <a16:creationId xmlns:a16="http://schemas.microsoft.com/office/drawing/2014/main" id="{F26DBB39-40BC-F4BE-D6FE-4604DF82CD4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34990082"/>
      </p:ext>
    </p:extLst>
  </p:cSld>
  <p:clrMapOvr>
    <a:masterClrMapping/>
  </p:clrMapOvr>
  <mc:AlternateContent xmlns:mc="http://schemas.openxmlformats.org/markup-compatibility/2006" xmlns:p14="http://schemas.microsoft.com/office/powerpoint/2010/main">
    <mc:Choice Requires="p14">
      <p:transition spd="slow" p14:dur="2000" advTm="56561"/>
    </mc:Choice>
    <mc:Fallback xmlns="">
      <p:transition spd="slow" advTm="56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r>
              <a:rPr lang="en-US" altLang="en-US" sz="2800" dirty="0">
                <a:latin typeface="Century Gothic"/>
              </a:rPr>
              <a:t>Objectives of Today's Program:</a:t>
            </a:r>
          </a:p>
        </p:txBody>
      </p:sp>
      <p:sp>
        <p:nvSpPr>
          <p:cNvPr id="48131" name="Rectangle 3"/>
          <p:cNvSpPr>
            <a:spLocks noGrp="1" noChangeArrowheads="1"/>
          </p:cNvSpPr>
          <p:nvPr>
            <p:ph sz="half" idx="1"/>
          </p:nvPr>
        </p:nvSpPr>
        <p:spPr>
          <a:xfrm>
            <a:off x="881008" y="1553249"/>
            <a:ext cx="5625809" cy="2992248"/>
          </a:xfrm>
        </p:spPr>
        <p:txBody>
          <a:bodyPr vert="horz" lIns="91440" tIns="45720" rIns="91440" bIns="45720" rtlCol="0" anchor="t">
            <a:normAutofit/>
          </a:bodyPr>
          <a:lstStyle/>
          <a:p>
            <a:pPr marL="342900" indent="-342900">
              <a:buFont typeface="Arial"/>
              <a:buChar char="•"/>
            </a:pPr>
            <a:r>
              <a:rPr lang="en-US" altLang="en-US" sz="2200" b="0" dirty="0">
                <a:latin typeface="Century Gothic"/>
              </a:rPr>
              <a:t>To learn what you can do to prepare for your surgery at Orlando Health – Jewett Orthopedic Surgery Center</a:t>
            </a:r>
            <a:endParaRPr lang="en-US" altLang="en-US" sz="2200" dirty="0">
              <a:latin typeface="Century Gothic"/>
            </a:endParaRPr>
          </a:p>
          <a:p>
            <a:pPr marL="342900" indent="-342900">
              <a:buFont typeface="Arial"/>
              <a:buChar char="•"/>
            </a:pPr>
            <a:r>
              <a:rPr lang="en-US" altLang="en-US" sz="2200" b="0" dirty="0">
                <a:latin typeface="Century Gothic"/>
              </a:rPr>
              <a:t>To understand the role you play in your recovery</a:t>
            </a:r>
          </a:p>
          <a:p>
            <a:endParaRPr lang="en-US" altLang="en-US" sz="2200" b="0" dirty="0"/>
          </a:p>
        </p:txBody>
      </p:sp>
      <p:sp>
        <p:nvSpPr>
          <p:cNvPr id="5" name="Slide Number Placeholder 2">
            <a:extLst>
              <a:ext uri="{FF2B5EF4-FFF2-40B4-BE49-F238E27FC236}">
                <a16:creationId xmlns:a16="http://schemas.microsoft.com/office/drawing/2014/main" id="{39BDC3A5-7941-3561-FDB0-4BDE60FC1F0C}"/>
              </a:ext>
            </a:extLst>
          </p:cNvPr>
          <p:cNvSpPr>
            <a:spLocks noGrp="1"/>
          </p:cNvSpPr>
          <p:nvPr>
            <p:ph type="sldNum" sz="quarter" idx="12"/>
          </p:nvPr>
        </p:nvSpPr>
        <p:spPr/>
        <p:txBody>
          <a:bodyPr/>
          <a:lstStyle/>
          <a:p>
            <a:fld id="{23B50813-6D17-2E4F-8A48-1FFF627A62B2}" type="slidenum">
              <a:rPr lang="en-US" smtClean="0"/>
              <a:t>4</a:t>
            </a:fld>
            <a:endParaRPr lang="en-US" dirty="0"/>
          </a:p>
        </p:txBody>
      </p:sp>
      <p:pic>
        <p:nvPicPr>
          <p:cNvPr id="7" name="Picture 6">
            <a:extLst>
              <a:ext uri="{FF2B5EF4-FFF2-40B4-BE49-F238E27FC236}">
                <a16:creationId xmlns:a16="http://schemas.microsoft.com/office/drawing/2014/main" id="{1628872A-E305-E068-6349-6C6A0BA7B5BC}"/>
              </a:ext>
            </a:extLst>
          </p:cNvPr>
          <p:cNvPicPr>
            <a:picLocks noChangeAspect="1"/>
          </p:cNvPicPr>
          <p:nvPr/>
        </p:nvPicPr>
        <p:blipFill rotWithShape="1">
          <a:blip r:embed="rId5"/>
          <a:srcRect l="38467" r="19435"/>
          <a:stretch/>
        </p:blipFill>
        <p:spPr>
          <a:xfrm>
            <a:off x="7486483" y="567856"/>
            <a:ext cx="4705517" cy="6287544"/>
          </a:xfrm>
          <a:prstGeom prst="rect">
            <a:avLst/>
          </a:prstGeom>
        </p:spPr>
      </p:pic>
      <p:grpSp>
        <p:nvGrpSpPr>
          <p:cNvPr id="2" name="Group 1">
            <a:extLst>
              <a:ext uri="{FF2B5EF4-FFF2-40B4-BE49-F238E27FC236}">
                <a16:creationId xmlns:a16="http://schemas.microsoft.com/office/drawing/2014/main" id="{A8FACAA0-36BF-9257-0367-5B9045998CE2}"/>
              </a:ext>
            </a:extLst>
          </p:cNvPr>
          <p:cNvGrpSpPr/>
          <p:nvPr/>
        </p:nvGrpSpPr>
        <p:grpSpPr>
          <a:xfrm>
            <a:off x="7486483" y="5709800"/>
            <a:ext cx="1143000" cy="1145600"/>
            <a:chOff x="8165592" y="5382200"/>
            <a:chExt cx="1143000" cy="1145600"/>
          </a:xfrm>
        </p:grpSpPr>
        <p:sp>
          <p:nvSpPr>
            <p:cNvPr id="3" name="Rectangle 2">
              <a:extLst>
                <a:ext uri="{FF2B5EF4-FFF2-40B4-BE49-F238E27FC236}">
                  <a16:creationId xmlns:a16="http://schemas.microsoft.com/office/drawing/2014/main" id="{C1218AB6-3C0F-11D0-F7DA-F6B1428E6CC6}"/>
                </a:ext>
              </a:extLst>
            </p:cNvPr>
            <p:cNvSpPr/>
            <p:nvPr/>
          </p:nvSpPr>
          <p:spPr>
            <a:xfrm>
              <a:off x="8165592" y="6299200"/>
              <a:ext cx="1143000" cy="228600"/>
            </a:xfrm>
            <a:prstGeom prst="rect">
              <a:avLst/>
            </a:prstGeom>
            <a:solidFill>
              <a:srgbClr val="E9E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90FFF2F-26C2-C251-C26C-17A735F3FE3F}"/>
                </a:ext>
              </a:extLst>
            </p:cNvPr>
            <p:cNvSpPr/>
            <p:nvPr/>
          </p:nvSpPr>
          <p:spPr>
            <a:xfrm rot="16200000">
              <a:off x="7708392" y="5839400"/>
              <a:ext cx="1143000" cy="228600"/>
            </a:xfrm>
            <a:prstGeom prst="rect">
              <a:avLst/>
            </a:prstGeom>
            <a:solidFill>
              <a:srgbClr val="E9E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6" name="Diagram 5">
            <a:extLst>
              <a:ext uri="{FF2B5EF4-FFF2-40B4-BE49-F238E27FC236}">
                <a16:creationId xmlns:a16="http://schemas.microsoft.com/office/drawing/2014/main" id="{9F16FCE0-B159-DB69-ABDC-C32767550CAA}"/>
              </a:ext>
            </a:extLst>
          </p:cNvPr>
          <p:cNvGraphicFramePr/>
          <p:nvPr>
            <p:extLst>
              <p:ext uri="{D42A27DB-BD31-4B8C-83A1-F6EECF244321}">
                <p14:modId xmlns:p14="http://schemas.microsoft.com/office/powerpoint/2010/main" val="4059709746"/>
              </p:ext>
            </p:extLst>
          </p:nvPr>
        </p:nvGraphicFramePr>
        <p:xfrm>
          <a:off x="146769" y="2373782"/>
          <a:ext cx="7106009" cy="61438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 name="Audio 10">
            <a:hlinkClick r:id="" action="ppaction://media"/>
            <a:extLst>
              <a:ext uri="{FF2B5EF4-FFF2-40B4-BE49-F238E27FC236}">
                <a16:creationId xmlns:a16="http://schemas.microsoft.com/office/drawing/2014/main" id="{9816A120-BC24-41B6-7AD6-C2F0AD872403}"/>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8408230"/>
      </p:ext>
    </p:extLst>
  </p:cSld>
  <p:clrMapOvr>
    <a:masterClrMapping/>
  </p:clrMapOvr>
  <mc:AlternateContent xmlns:mc="http://schemas.openxmlformats.org/markup-compatibility/2006" xmlns:p14="http://schemas.microsoft.com/office/powerpoint/2010/main">
    <mc:Choice Requires="p14">
      <p:transition spd="slow" p14:dur="2000" advTm="13059"/>
    </mc:Choice>
    <mc:Fallback xmlns="">
      <p:transition spd="slow" advTm="1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03D7-FE7B-47E1-BF7C-0640148E9F82}"/>
              </a:ext>
            </a:extLst>
          </p:cNvPr>
          <p:cNvSpPr>
            <a:spLocks noGrp="1"/>
          </p:cNvSpPr>
          <p:nvPr>
            <p:ph type="title"/>
          </p:nvPr>
        </p:nvSpPr>
        <p:spPr/>
        <p:txBody>
          <a:bodyPr/>
          <a:lstStyle/>
          <a:p>
            <a:r>
              <a:rPr lang="en-US" dirty="0"/>
              <a:t>Total Hip Replacement Precautions (Anterior Approach)</a:t>
            </a:r>
          </a:p>
        </p:txBody>
      </p:sp>
      <p:sp>
        <p:nvSpPr>
          <p:cNvPr id="3" name="Content Placeholder 2">
            <a:extLst>
              <a:ext uri="{FF2B5EF4-FFF2-40B4-BE49-F238E27FC236}">
                <a16:creationId xmlns:a16="http://schemas.microsoft.com/office/drawing/2014/main" id="{BC286A15-C680-4223-8012-405C5D897A54}"/>
              </a:ext>
            </a:extLst>
          </p:cNvPr>
          <p:cNvSpPr>
            <a:spLocks noGrp="1"/>
          </p:cNvSpPr>
          <p:nvPr>
            <p:ph idx="1"/>
          </p:nvPr>
        </p:nvSpPr>
        <p:spPr>
          <a:xfrm>
            <a:off x="381001" y="1676400"/>
            <a:ext cx="4343400" cy="4597186"/>
          </a:xfrm>
        </p:spPr>
        <p:txBody>
          <a:bodyPr/>
          <a:lstStyle/>
          <a:p>
            <a:r>
              <a:rPr lang="en-US" sz="2400" dirty="0"/>
              <a:t>Precautions</a:t>
            </a:r>
          </a:p>
          <a:p>
            <a:pPr marL="349250" lvl="1" indent="-342900">
              <a:buFont typeface="+mj-lt"/>
              <a:buAutoNum type="arabicPeriod"/>
            </a:pPr>
            <a:r>
              <a:rPr lang="en-US" sz="2400" dirty="0"/>
              <a:t>No hip extension</a:t>
            </a:r>
          </a:p>
          <a:p>
            <a:pPr marL="349250" lvl="1" indent="-342900">
              <a:buFont typeface="+mj-lt"/>
              <a:buAutoNum type="arabicPeriod"/>
            </a:pPr>
            <a:r>
              <a:rPr lang="en-US" sz="2400" dirty="0"/>
              <a:t>No external rotation</a:t>
            </a:r>
          </a:p>
          <a:p>
            <a:endParaRPr lang="en-US" dirty="0"/>
          </a:p>
          <a:p>
            <a:endParaRPr lang="en-US" dirty="0"/>
          </a:p>
          <a:p>
            <a:r>
              <a:rPr lang="en-US" dirty="0"/>
              <a:t>Note: Some surgeons may not have any precautions for anterior approach. </a:t>
            </a:r>
          </a:p>
        </p:txBody>
      </p:sp>
      <p:pic>
        <p:nvPicPr>
          <p:cNvPr id="5" name="Picture 4">
            <a:extLst>
              <a:ext uri="{FF2B5EF4-FFF2-40B4-BE49-F238E27FC236}">
                <a16:creationId xmlns:a16="http://schemas.microsoft.com/office/drawing/2014/main" id="{5511A744-CE91-44A8-8CBD-70985E055A18}"/>
              </a:ext>
            </a:extLst>
          </p:cNvPr>
          <p:cNvPicPr>
            <a:picLocks noChangeAspect="1"/>
          </p:cNvPicPr>
          <p:nvPr/>
        </p:nvPicPr>
        <p:blipFill>
          <a:blip r:embed="rId5"/>
          <a:stretch>
            <a:fillRect/>
          </a:stretch>
        </p:blipFill>
        <p:spPr>
          <a:xfrm>
            <a:off x="5181600" y="1455630"/>
            <a:ext cx="6629399" cy="5038725"/>
          </a:xfrm>
          <a:prstGeom prst="rect">
            <a:avLst/>
          </a:prstGeom>
        </p:spPr>
      </p:pic>
      <p:pic>
        <p:nvPicPr>
          <p:cNvPr id="18" name="Audio 17">
            <a:hlinkClick r:id="" action="ppaction://media"/>
            <a:extLst>
              <a:ext uri="{FF2B5EF4-FFF2-40B4-BE49-F238E27FC236}">
                <a16:creationId xmlns:a16="http://schemas.microsoft.com/office/drawing/2014/main" id="{4C9F14C1-C737-651F-86DD-070FCA9515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6138992"/>
      </p:ext>
    </p:extLst>
  </p:cSld>
  <p:clrMapOvr>
    <a:masterClrMapping/>
  </p:clrMapOvr>
  <mc:AlternateContent xmlns:mc="http://schemas.openxmlformats.org/markup-compatibility/2006" xmlns:p14="http://schemas.microsoft.com/office/powerpoint/2010/main">
    <mc:Choice Requires="p14">
      <p:transition spd="slow" p14:dur="2000" advTm="40649"/>
    </mc:Choice>
    <mc:Fallback xmlns="">
      <p:transition spd="slow" advTm="40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80DA0A-BE37-90EF-B5D5-4FCB7A5A2EED}"/>
              </a:ext>
            </a:extLst>
          </p:cNvPr>
          <p:cNvSpPr>
            <a:spLocks noGrp="1"/>
          </p:cNvSpPr>
          <p:nvPr>
            <p:ph type="sldNum" sz="quarter" idx="12"/>
          </p:nvPr>
        </p:nvSpPr>
        <p:spPr/>
        <p:txBody>
          <a:bodyPr/>
          <a:lstStyle/>
          <a:p>
            <a:fld id="{23B50813-6D17-2E4F-8A48-1FFF627A62B2}" type="slidenum">
              <a:rPr lang="en-US" smtClean="0"/>
              <a:t>41</a:t>
            </a:fld>
            <a:endParaRPr lang="en-US" dirty="0"/>
          </a:p>
        </p:txBody>
      </p:sp>
      <p:graphicFrame>
        <p:nvGraphicFramePr>
          <p:cNvPr id="7" name="TextBox 4">
            <a:extLst>
              <a:ext uri="{FF2B5EF4-FFF2-40B4-BE49-F238E27FC236}">
                <a16:creationId xmlns:a16="http://schemas.microsoft.com/office/drawing/2014/main" id="{EFAB3447-0100-B02D-2E40-1BD9A47DBE75}"/>
              </a:ext>
            </a:extLst>
          </p:cNvPr>
          <p:cNvGraphicFramePr/>
          <p:nvPr>
            <p:extLst>
              <p:ext uri="{D42A27DB-BD31-4B8C-83A1-F6EECF244321}">
                <p14:modId xmlns:p14="http://schemas.microsoft.com/office/powerpoint/2010/main" val="903964416"/>
              </p:ext>
            </p:extLst>
          </p:nvPr>
        </p:nvGraphicFramePr>
        <p:xfrm>
          <a:off x="6236351" y="671691"/>
          <a:ext cx="5720121" cy="61863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Content Placeholder 5">
            <a:extLst>
              <a:ext uri="{FF2B5EF4-FFF2-40B4-BE49-F238E27FC236}">
                <a16:creationId xmlns:a16="http://schemas.microsoft.com/office/drawing/2014/main" id="{8F220CC9-7388-D4E4-0DCB-374875EA2EAB}"/>
              </a:ext>
            </a:extLst>
          </p:cNvPr>
          <p:cNvPicPr>
            <a:picLocks noChangeAspect="1"/>
          </p:cNvPicPr>
          <p:nvPr/>
        </p:nvPicPr>
        <p:blipFill rotWithShape="1">
          <a:blip r:embed="rId10"/>
          <a:srcRect l="68011" t="23138" r="23472" b="37549"/>
          <a:stretch/>
        </p:blipFill>
        <p:spPr>
          <a:xfrm>
            <a:off x="861228" y="576445"/>
            <a:ext cx="4218773" cy="4445718"/>
          </a:xfrm>
          <a:prstGeom prst="rect">
            <a:avLst/>
          </a:prstGeom>
        </p:spPr>
      </p:pic>
      <p:pic>
        <p:nvPicPr>
          <p:cNvPr id="1026" name="Picture 2" descr=" ">
            <a:extLst>
              <a:ext uri="{FF2B5EF4-FFF2-40B4-BE49-F238E27FC236}">
                <a16:creationId xmlns:a16="http://schemas.microsoft.com/office/drawing/2014/main" id="{EE7BD2AC-80BA-F77F-E403-B3A0A3BF08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7340" y="5341257"/>
            <a:ext cx="1429657" cy="1288142"/>
          </a:xfrm>
          <a:prstGeom prst="rect">
            <a:avLst/>
          </a:prstGeom>
          <a:solidFill>
            <a:srgbClr val="FF0000"/>
          </a:solidFill>
        </p:spPr>
      </p:pic>
      <p:pic>
        <p:nvPicPr>
          <p:cNvPr id="9" name="Graphic 8" descr="No sign outline">
            <a:extLst>
              <a:ext uri="{FF2B5EF4-FFF2-40B4-BE49-F238E27FC236}">
                <a16:creationId xmlns:a16="http://schemas.microsoft.com/office/drawing/2014/main" id="{F1197F34-9F8B-9D46-36A6-BF8884165D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78741" y="4971143"/>
            <a:ext cx="1886857" cy="1886857"/>
          </a:xfrm>
          <a:prstGeom prst="rect">
            <a:avLst/>
          </a:prstGeom>
        </p:spPr>
      </p:pic>
      <p:pic>
        <p:nvPicPr>
          <p:cNvPr id="24" name="Audio 23">
            <a:hlinkClick r:id="" action="ppaction://media"/>
            <a:extLst>
              <a:ext uri="{FF2B5EF4-FFF2-40B4-BE49-F238E27FC236}">
                <a16:creationId xmlns:a16="http://schemas.microsoft.com/office/drawing/2014/main" id="{1E4A8494-E91E-61BE-976D-2CB89F2F2E06}"/>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51325910"/>
      </p:ext>
    </p:extLst>
  </p:cSld>
  <p:clrMapOvr>
    <a:masterClrMapping/>
  </p:clrMapOvr>
  <mc:AlternateContent xmlns:mc="http://schemas.openxmlformats.org/markup-compatibility/2006" xmlns:p14="http://schemas.microsoft.com/office/powerpoint/2010/main">
    <mc:Choice Requires="p14">
      <p:transition spd="slow" p14:dur="2000" advTm="32839"/>
    </mc:Choice>
    <mc:Fallback xmlns="">
      <p:transition spd="slow" advTm="32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06D8ED-ABB7-059A-1D47-9FA188DE5039}"/>
              </a:ext>
            </a:extLst>
          </p:cNvPr>
          <p:cNvSpPr>
            <a:spLocks noGrp="1"/>
          </p:cNvSpPr>
          <p:nvPr>
            <p:ph type="title"/>
          </p:nvPr>
        </p:nvSpPr>
        <p:spPr>
          <a:xfrm>
            <a:off x="3383280" y="590312"/>
            <a:ext cx="4368602" cy="1956841"/>
          </a:xfrm>
        </p:spPr>
        <p:txBody>
          <a:bodyPr anchor="b">
            <a:normAutofit/>
          </a:bodyPr>
          <a:lstStyle/>
          <a:p>
            <a:r>
              <a:rPr lang="en-US" sz="5400" dirty="0"/>
              <a:t>Questions?</a:t>
            </a:r>
          </a:p>
        </p:txBody>
      </p:sp>
      <p:sp>
        <p:nvSpPr>
          <p:cNvPr id="6" name="Content Placeholder 5">
            <a:extLst>
              <a:ext uri="{FF2B5EF4-FFF2-40B4-BE49-F238E27FC236}">
                <a16:creationId xmlns:a16="http://schemas.microsoft.com/office/drawing/2014/main" id="{04DF1F4C-744E-FF9F-9BDC-8C050FDAF7D9}"/>
              </a:ext>
            </a:extLst>
          </p:cNvPr>
          <p:cNvSpPr>
            <a:spLocks noGrp="1"/>
          </p:cNvSpPr>
          <p:nvPr>
            <p:ph idx="1"/>
          </p:nvPr>
        </p:nvSpPr>
        <p:spPr>
          <a:xfrm>
            <a:off x="3383280" y="2947020"/>
            <a:ext cx="5153891" cy="3320668"/>
          </a:xfrm>
        </p:spPr>
        <p:txBody>
          <a:bodyPr vert="horz" lIns="91440" tIns="45720" rIns="91440" bIns="45720" rtlCol="0" anchor="t">
            <a:normAutofit/>
          </a:bodyPr>
          <a:lstStyle/>
          <a:p>
            <a:r>
              <a:rPr lang="en-US" sz="2200" dirty="0">
                <a:latin typeface="Century Gothic"/>
              </a:rPr>
              <a:t>Mary Sanders</a:t>
            </a:r>
            <a:r>
              <a:rPr lang="en-US" sz="2200" b="1" dirty="0">
                <a:latin typeface="Century Gothic"/>
              </a:rPr>
              <a:t>, BSN, RN,</a:t>
            </a:r>
          </a:p>
          <a:p>
            <a:r>
              <a:rPr lang="en-US" sz="2200" b="1" dirty="0"/>
              <a:t>Clinical Coordinator</a:t>
            </a:r>
          </a:p>
          <a:p>
            <a:r>
              <a:rPr lang="en-US" sz="2200" dirty="0">
                <a:latin typeface="Century Gothic"/>
              </a:rPr>
              <a:t>Mary.Sanders@orlandohealth.com</a:t>
            </a:r>
            <a:endParaRPr lang="en-US" sz="2200" b="1" dirty="0">
              <a:latin typeface="Century Gothic"/>
            </a:endParaRPr>
          </a:p>
        </p:txBody>
      </p:sp>
      <p:sp>
        <p:nvSpPr>
          <p:cNvPr id="2" name="Slide Number Placeholder 1">
            <a:extLst>
              <a:ext uri="{FF2B5EF4-FFF2-40B4-BE49-F238E27FC236}">
                <a16:creationId xmlns:a16="http://schemas.microsoft.com/office/drawing/2014/main" id="{3EAD7824-7D14-68CB-B2E7-EBBC683552C6}"/>
              </a:ext>
            </a:extLst>
          </p:cNvPr>
          <p:cNvSpPr>
            <a:spLocks noGrp="1"/>
          </p:cNvSpPr>
          <p:nvPr>
            <p:ph type="sldNum" sz="quarter" idx="12"/>
          </p:nvPr>
        </p:nvSpPr>
        <p:spPr>
          <a:xfrm>
            <a:off x="10439400" y="6356350"/>
            <a:ext cx="914400" cy="365125"/>
          </a:xfrm>
        </p:spPr>
        <p:txBody>
          <a:bodyPr>
            <a:normAutofit/>
          </a:bodyPr>
          <a:lstStyle/>
          <a:p>
            <a:pPr>
              <a:spcAft>
                <a:spcPts val="600"/>
              </a:spcAft>
            </a:pPr>
            <a:fld id="{23B50813-6D17-2E4F-8A48-1FFF627A62B2}" type="slidenum">
              <a:rPr lang="en-US">
                <a:solidFill>
                  <a:srgbClr val="FFFFFF"/>
                </a:solidFill>
              </a:rPr>
              <a:pPr>
                <a:spcAft>
                  <a:spcPts val="600"/>
                </a:spcAft>
              </a:pPr>
              <a:t>42</a:t>
            </a:fld>
            <a:endParaRPr lang="en-US" dirty="0">
              <a:solidFill>
                <a:srgbClr val="FFFFFF"/>
              </a:solidFill>
            </a:endParaRPr>
          </a:p>
        </p:txBody>
      </p:sp>
      <p:pic>
        <p:nvPicPr>
          <p:cNvPr id="22" name="Audio 21">
            <a:hlinkClick r:id="" action="ppaction://media"/>
            <a:extLst>
              <a:ext uri="{FF2B5EF4-FFF2-40B4-BE49-F238E27FC236}">
                <a16:creationId xmlns:a16="http://schemas.microsoft.com/office/drawing/2014/main" id="{16B8AAFD-6F1E-ABC2-8A96-52B5C7FCD09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3941692"/>
      </p:ext>
    </p:extLst>
  </p:cSld>
  <p:clrMapOvr>
    <a:masterClrMapping/>
  </p:clrMapOvr>
  <mc:AlternateContent xmlns:mc="http://schemas.openxmlformats.org/markup-compatibility/2006" xmlns:p14="http://schemas.microsoft.com/office/powerpoint/2010/main">
    <mc:Choice Requires="p14">
      <p:transition spd="slow" p14:dur="2000" advTm="24386"/>
    </mc:Choice>
    <mc:Fallback xmlns="">
      <p:transition spd="slow" advTm="2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3328-B801-6C45-7318-DE121A083E02}"/>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9065F9EE-CF9B-B8CC-890C-15AEF5535826}"/>
              </a:ext>
            </a:extLst>
          </p:cNvPr>
          <p:cNvSpPr>
            <a:spLocks noGrp="1"/>
          </p:cNvSpPr>
          <p:nvPr>
            <p:ph idx="1"/>
          </p:nvPr>
        </p:nvSpPr>
        <p:spPr>
          <a:xfrm>
            <a:off x="838200" y="1381703"/>
            <a:ext cx="10515600" cy="5133361"/>
          </a:xfrm>
        </p:spPr>
        <p:txBody>
          <a:bodyPr>
            <a:normAutofit lnSpcReduction="10000"/>
          </a:bodyPr>
          <a:lstStyle/>
          <a:p>
            <a:r>
              <a:rPr lang="en-US" dirty="0">
                <a:hlinkClick r:id="rId3"/>
              </a:rPr>
              <a:t>https://health.clevelandclinic.org/foods-to-help-healing/</a:t>
            </a:r>
          </a:p>
          <a:p>
            <a:endParaRPr lang="en-US" dirty="0">
              <a:hlinkClick r:id="rId3"/>
            </a:endParaRPr>
          </a:p>
          <a:p>
            <a:r>
              <a:rPr lang="en-US" dirty="0">
                <a:hlinkClick r:id="rId3"/>
              </a:rPr>
              <a:t>https://my.clevelandclinic.org/health/diseases/4059-constipation</a:t>
            </a:r>
            <a:r>
              <a:rPr lang="en-US" dirty="0"/>
              <a:t> </a:t>
            </a:r>
          </a:p>
          <a:p>
            <a:endParaRPr lang="en-US" dirty="0">
              <a:hlinkClick r:id="rId4"/>
            </a:endParaRPr>
          </a:p>
          <a:p>
            <a:r>
              <a:rPr lang="en-US" dirty="0">
                <a:hlinkClick r:id="rId4"/>
              </a:rPr>
              <a:t>https://www.mayoclinic.org/diseases-conditions/pneumonia/symptoms-causes/syc-20354204</a:t>
            </a:r>
            <a:endParaRPr lang="en-US" dirty="0"/>
          </a:p>
          <a:p>
            <a:endParaRPr lang="en-US" dirty="0">
              <a:hlinkClick r:id="rId5"/>
            </a:endParaRPr>
          </a:p>
          <a:p>
            <a:r>
              <a:rPr lang="en-US" dirty="0">
                <a:hlinkClick r:id="rId5"/>
              </a:rPr>
              <a:t>https://www.webmd.com/dvt/blood-clots-after-surgery</a:t>
            </a:r>
            <a:endParaRPr lang="en-US" dirty="0"/>
          </a:p>
          <a:p>
            <a:endParaRPr lang="en-US" dirty="0"/>
          </a:p>
          <a:p>
            <a:r>
              <a:rPr lang="en-US" b="0" i="0" dirty="0">
                <a:solidFill>
                  <a:srgbClr val="212121"/>
                </a:solidFill>
                <a:effectLst/>
              </a:rPr>
              <a:t>McNally CM, Visvanathan R, Liberali S, Adams RJ. Antibiotic prophylaxis for dental treatment after prosthetic joint replacement: exploring the orthopedic surgeon's opinion. Arthroplasty Today. 2016 Mar 3;2(3):123-126. doi: 10.1016/j.artd.2015.12.003. PMID: 28326413; PMCID: PMC5045463.</a:t>
            </a:r>
          </a:p>
          <a:p>
            <a:r>
              <a:rPr lang="en-US" b="0" dirty="0">
                <a:solidFill>
                  <a:srgbClr val="212121"/>
                </a:solidFill>
              </a:rPr>
              <a:t>Patient Care Policy and Procedure #5091, </a:t>
            </a:r>
            <a:r>
              <a:rPr lang="en-US" b="0" i="1" dirty="0">
                <a:solidFill>
                  <a:srgbClr val="212121"/>
                </a:solidFill>
              </a:rPr>
              <a:t>Liposomal Bupivacaine (Exparel)</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C67F38A-E426-F778-4C53-1174642DCFB4}"/>
              </a:ext>
            </a:extLst>
          </p:cNvPr>
          <p:cNvSpPr>
            <a:spLocks noGrp="1"/>
          </p:cNvSpPr>
          <p:nvPr>
            <p:ph type="sldNum" sz="quarter" idx="12"/>
          </p:nvPr>
        </p:nvSpPr>
        <p:spPr/>
        <p:txBody>
          <a:bodyPr/>
          <a:lstStyle/>
          <a:p>
            <a:fld id="{23B50813-6D17-2E4F-8A48-1FFF627A62B2}" type="slidenum">
              <a:rPr lang="en-US" smtClean="0"/>
              <a:pPr/>
              <a:t>43</a:t>
            </a:fld>
            <a:endParaRPr lang="en-US" dirty="0"/>
          </a:p>
        </p:txBody>
      </p:sp>
    </p:spTree>
    <p:extLst>
      <p:ext uri="{BB962C8B-B14F-4D97-AF65-F5344CB8AC3E}">
        <p14:creationId xmlns:p14="http://schemas.microsoft.com/office/powerpoint/2010/main" val="1114828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D91900-5A9E-1C4D-AFC4-70FE05E86E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50813-6D17-2E4F-8A48-1FFF627A62B2}" type="slidenum">
              <a:rPr kumimoji="0" lang="en-US" sz="1200" b="1" i="0" u="none" strike="noStrike" kern="1200" cap="none" spc="0" normalizeH="0" baseline="0" noProof="0" smtClean="0">
                <a:ln>
                  <a:noFill/>
                </a:ln>
                <a:solidFill>
                  <a:srgbClr val="FEFFFE"/>
                </a:solidFill>
                <a:effectLst/>
                <a:uLnTx/>
                <a:uFillTx/>
                <a:latin typeface="Century Gothic" panose="020B0502020202020204" pitchFamily="34"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srgbClr val="FEFFFE"/>
              </a:solidFill>
              <a:effectLst/>
              <a:uLnTx/>
              <a:uFillTx/>
              <a:latin typeface="Century Gothic" panose="020B0502020202020204" pitchFamily="34" charset="0"/>
              <a:ea typeface="+mn-ea"/>
              <a:cs typeface="Arial" charset="0"/>
            </a:endParaRPr>
          </a:p>
        </p:txBody>
      </p:sp>
      <p:sp>
        <p:nvSpPr>
          <p:cNvPr id="3" name="Title 1">
            <a:extLst>
              <a:ext uri="{FF2B5EF4-FFF2-40B4-BE49-F238E27FC236}">
                <a16:creationId xmlns:a16="http://schemas.microsoft.com/office/drawing/2014/main" id="{91806288-130E-5BDB-8A97-9678BD46BBA1}"/>
              </a:ext>
            </a:extLst>
          </p:cNvPr>
          <p:cNvSpPr txBox="1">
            <a:spLocks/>
          </p:cNvSpPr>
          <p:nvPr/>
        </p:nvSpPr>
        <p:spPr>
          <a:xfrm>
            <a:off x="787400" y="1064831"/>
            <a:ext cx="8991602" cy="819906"/>
          </a:xfrm>
          <a:prstGeom prst="rect">
            <a:avLst/>
          </a:prstGeom>
        </p:spPr>
        <p:txBody>
          <a:bodyPr/>
          <a:lstStyle>
            <a:lvl1pPr algn="l" defTabSz="914400" rtl="0" eaLnBrk="1" latinLnBrk="0" hangingPunct="1">
              <a:lnSpc>
                <a:spcPct val="90000"/>
              </a:lnSpc>
              <a:spcBef>
                <a:spcPct val="0"/>
              </a:spcBef>
              <a:buNone/>
              <a:defRPr sz="2400" b="1" kern="1200">
                <a:solidFill>
                  <a:srgbClr val="293C45"/>
                </a:solidFill>
                <a:latin typeface="Century Gothic" panose="020B0502020202020204" pitchFamily="34" charset="0"/>
                <a:ea typeface="+mj-ea"/>
                <a:cs typeface="+mj-cs"/>
              </a:defRPr>
            </a:lvl1pPr>
          </a:lstStyle>
          <a:p>
            <a:r>
              <a:rPr lang="en-US" sz="2800" dirty="0">
                <a:solidFill>
                  <a:schemeClr val="tx1"/>
                </a:solidFill>
              </a:rPr>
              <a:t>Disclaimer</a:t>
            </a:r>
          </a:p>
        </p:txBody>
      </p:sp>
      <p:sp>
        <p:nvSpPr>
          <p:cNvPr id="5" name="Content Placeholder 2">
            <a:extLst>
              <a:ext uri="{FF2B5EF4-FFF2-40B4-BE49-F238E27FC236}">
                <a16:creationId xmlns:a16="http://schemas.microsoft.com/office/drawing/2014/main" id="{0B8299D8-1FAA-3CFD-E929-08D54428FCFD}"/>
              </a:ext>
            </a:extLst>
          </p:cNvPr>
          <p:cNvSpPr txBox="1">
            <a:spLocks/>
          </p:cNvSpPr>
          <p:nvPr/>
        </p:nvSpPr>
        <p:spPr>
          <a:xfrm>
            <a:off x="787400" y="2404534"/>
            <a:ext cx="8991602" cy="2721130"/>
          </a:xfrm>
          <a:prstGeom prst="rect">
            <a:avLst/>
          </a:prstGeom>
        </p:spPr>
        <p:txBody>
          <a:bodyPr/>
          <a:lstStyle>
            <a:lvl1pPr marL="0" marR="0" indent="0" algn="l" defTabSz="914400" rtl="0" eaLnBrk="1" fontAlgn="auto" latinLnBrk="0" hangingPunct="1">
              <a:lnSpc>
                <a:spcPct val="100000"/>
              </a:lnSpc>
              <a:spcBef>
                <a:spcPts val="600"/>
              </a:spcBef>
              <a:spcAft>
                <a:spcPts val="600"/>
              </a:spcAft>
              <a:buClr>
                <a:srgbClr val="F26828"/>
              </a:buClr>
              <a:buSzTx/>
              <a:buFontTx/>
              <a:buNone/>
              <a:tabLst/>
              <a:defRPr lang="en-US" sz="1800" b="1" kern="1200" dirty="0">
                <a:solidFill>
                  <a:srgbClr val="283C45"/>
                </a:solidFill>
                <a:latin typeface="Century Gothic" panose="020B0502020202020204" pitchFamily="34" charset="0"/>
                <a:ea typeface="+mn-ea"/>
                <a:cs typeface="+mn-cs"/>
              </a:defRPr>
            </a:lvl1pPr>
            <a:lvl2pPr marL="233363" indent="-227013" algn="l" defTabSz="914400" rtl="0" eaLnBrk="1" latinLnBrk="0" hangingPunct="1">
              <a:lnSpc>
                <a:spcPct val="100000"/>
              </a:lnSpc>
              <a:spcBef>
                <a:spcPts val="600"/>
              </a:spcBef>
              <a:spcAft>
                <a:spcPts val="600"/>
              </a:spcAft>
              <a:buClr>
                <a:srgbClr val="F26828"/>
              </a:buClr>
              <a:buFont typeface="Courier New" panose="02070309020205020404" pitchFamily="49" charset="0"/>
              <a:buChar char="o"/>
              <a:tabLst/>
              <a:defRPr sz="1800" kern="1200">
                <a:solidFill>
                  <a:srgbClr val="283C45"/>
                </a:solidFill>
                <a:latin typeface="Century Gothic" panose="020B0502020202020204" pitchFamily="34" charset="0"/>
                <a:ea typeface="+mn-ea"/>
                <a:cs typeface="+mn-cs"/>
              </a:defRPr>
            </a:lvl2pPr>
            <a:lvl3pPr marL="0" marR="0" indent="-285750" algn="l" defTabSz="914400" rtl="0" eaLnBrk="1" fontAlgn="auto" latinLnBrk="0" hangingPunct="1">
              <a:lnSpc>
                <a:spcPct val="100000"/>
              </a:lnSpc>
              <a:spcBef>
                <a:spcPts val="600"/>
              </a:spcBef>
              <a:spcAft>
                <a:spcPts val="600"/>
              </a:spcAft>
              <a:buClr>
                <a:srgbClr val="F26828"/>
              </a:buClr>
              <a:buSzTx/>
              <a:buFont typeface="Courier New" panose="02070309020205020404" pitchFamily="49" charset="0"/>
              <a:buChar char="o"/>
              <a:tabLst/>
              <a:defRPr sz="1800" kern="1200">
                <a:solidFill>
                  <a:srgbClr val="283C45"/>
                </a:solidFill>
                <a:latin typeface="Century Gothic" panose="020B0502020202020204" pitchFamily="34" charset="0"/>
                <a:ea typeface="+mn-ea"/>
                <a:cs typeface="+mn-cs"/>
              </a:defRPr>
            </a:lvl3pPr>
            <a:lvl4pPr marL="233363" indent="-227013" algn="l" defTabSz="914400" rtl="0" eaLnBrk="1" latinLnBrk="0" hangingPunct="1">
              <a:lnSpc>
                <a:spcPct val="100000"/>
              </a:lnSpc>
              <a:spcBef>
                <a:spcPts val="600"/>
              </a:spcBef>
              <a:spcAft>
                <a:spcPts val="600"/>
              </a:spcAft>
              <a:buClr>
                <a:srgbClr val="F26828"/>
              </a:buClr>
              <a:buFont typeface="Courier New" panose="02070309020205020404" pitchFamily="49" charset="0"/>
              <a:buChar char="o"/>
              <a:tabLst/>
              <a:defRPr sz="1800" kern="1200">
                <a:solidFill>
                  <a:srgbClr val="283C45"/>
                </a:solidFill>
                <a:latin typeface="Century Gothic" panose="020B0502020202020204" pitchFamily="34" charset="0"/>
                <a:ea typeface="+mn-ea"/>
                <a:cs typeface="+mn-cs"/>
              </a:defRPr>
            </a:lvl4pPr>
            <a:lvl5pPr marL="520700" marR="0" indent="-233363" algn="l" defTabSz="914400" rtl="0" eaLnBrk="1" fontAlgn="auto" latinLnBrk="0" hangingPunct="1">
              <a:lnSpc>
                <a:spcPct val="90000"/>
              </a:lnSpc>
              <a:spcBef>
                <a:spcPts val="600"/>
              </a:spcBef>
              <a:spcAft>
                <a:spcPts val="600"/>
              </a:spcAft>
              <a:buClr>
                <a:srgbClr val="F26828"/>
              </a:buClr>
              <a:buSzTx/>
              <a:buFont typeface="System Font Regular"/>
              <a:buChar char="–"/>
              <a:tabLst/>
              <a:defRPr sz="1800" kern="1200">
                <a:solidFill>
                  <a:srgbClr val="283C45"/>
                </a:solidFill>
                <a:latin typeface="Century Gothic Pro" panose="020B0502020202020204" pitchFamily="34" charset="0"/>
                <a:ea typeface="+mn-ea"/>
                <a:cs typeface="+mn-cs"/>
              </a:defRPr>
            </a:lvl5pPr>
            <a:lvl6pPr marL="0" indent="-690563" algn="l" defTabSz="914400" rtl="0" eaLnBrk="1" latinLnBrk="0" hangingPunct="1">
              <a:lnSpc>
                <a:spcPct val="90000"/>
              </a:lnSpc>
              <a:spcBef>
                <a:spcPts val="600"/>
              </a:spcBef>
              <a:spcAft>
                <a:spcPts val="600"/>
              </a:spcAft>
              <a:buClr>
                <a:srgbClr val="F26828"/>
              </a:buClr>
              <a:buFont typeface="Arial" panose="020B0604020202020204" pitchFamily="34" charset="0"/>
              <a:buChar char="•"/>
              <a:tabLst/>
              <a:defRPr sz="1800" kern="1200">
                <a:solidFill>
                  <a:srgbClr val="283C45"/>
                </a:solidFill>
                <a:latin typeface="Century Gothic" panose="020B0502020202020204"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solidFill>
              </a:rPr>
              <a:t>This class is to help you prepare for your Joint Replacement Surgery. It is not to replace information given by your surgeon. Your healthcare team may adjust some of the recommendations based on your personal needs. Be sure to contact your surgeon if you have questions regarding your surgery. </a:t>
            </a:r>
            <a:endParaRPr lang="en-US" sz="1600" dirty="0"/>
          </a:p>
          <a:p>
            <a:endParaRPr lang="en-US" sz="2400" dirty="0">
              <a:solidFill>
                <a:schemeClr val="tx1"/>
              </a:solidFill>
            </a:endParaRPr>
          </a:p>
        </p:txBody>
      </p:sp>
      <p:pic>
        <p:nvPicPr>
          <p:cNvPr id="9" name="Audio 8">
            <a:hlinkClick r:id="" action="ppaction://media"/>
            <a:extLst>
              <a:ext uri="{FF2B5EF4-FFF2-40B4-BE49-F238E27FC236}">
                <a16:creationId xmlns:a16="http://schemas.microsoft.com/office/drawing/2014/main" id="{F9724928-D866-E424-BF18-0F2EFFEFBE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5985868"/>
      </p:ext>
    </p:extLst>
  </p:cSld>
  <p:clrMapOvr>
    <a:masterClrMapping/>
  </p:clrMapOvr>
  <mc:AlternateContent xmlns:mc="http://schemas.openxmlformats.org/markup-compatibility/2006" xmlns:p14="http://schemas.microsoft.com/office/powerpoint/2010/main">
    <mc:Choice Requires="p14">
      <p:transition spd="slow" p14:dur="2000" advTm="18953"/>
    </mc:Choice>
    <mc:Fallback xmlns="">
      <p:transition spd="slow" advTm="1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9B6CD22E-2269-419F-9E81-016EA035D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16A5A4-7F7A-8143-A1A5-C6D1AC6ADDC4}"/>
              </a:ext>
            </a:extLst>
          </p:cNvPr>
          <p:cNvSpPr>
            <a:spLocks noGrp="1"/>
          </p:cNvSpPr>
          <p:nvPr>
            <p:ph type="ctrTitle"/>
          </p:nvPr>
        </p:nvSpPr>
        <p:spPr>
          <a:xfrm>
            <a:off x="647132" y="1295231"/>
            <a:ext cx="5895178" cy="3807446"/>
          </a:xfrm>
        </p:spPr>
        <p:txBody>
          <a:bodyPr vert="horz" lIns="91440" tIns="45720" rIns="91440" bIns="45720" rtlCol="0" anchor="b">
            <a:normAutofit/>
          </a:bodyPr>
          <a:lstStyle/>
          <a:p>
            <a:pPr algn="l"/>
            <a:r>
              <a:rPr lang="en-US" sz="6600" kern="1200" dirty="0">
                <a:solidFill>
                  <a:schemeClr val="tx1"/>
                </a:solidFill>
                <a:latin typeface="+mj-lt"/>
                <a:ea typeface="+mj-ea"/>
                <a:cs typeface="+mj-cs"/>
              </a:rPr>
              <a:t>Preparing for Surgery</a:t>
            </a:r>
          </a:p>
        </p:txBody>
      </p:sp>
      <p:sp>
        <p:nvSpPr>
          <p:cNvPr id="17" name="Freeform: Shape 9">
            <a:extLst>
              <a:ext uri="{FF2B5EF4-FFF2-40B4-BE49-F238E27FC236}">
                <a16:creationId xmlns:a16="http://schemas.microsoft.com/office/drawing/2014/main" id="{AA607D34-E2A9-4595-9DB2-5472E077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082" y="0"/>
            <a:ext cx="4884918" cy="6858000"/>
          </a:xfrm>
          <a:custGeom>
            <a:avLst/>
            <a:gdLst>
              <a:gd name="connsiteX0" fmla="*/ 1097203 w 4884918"/>
              <a:gd name="connsiteY0" fmla="*/ 0 h 6858000"/>
              <a:gd name="connsiteX1" fmla="*/ 1154155 w 4884918"/>
              <a:gd name="connsiteY1" fmla="*/ 0 h 6858000"/>
              <a:gd name="connsiteX2" fmla="*/ 972305 w 4884918"/>
              <a:gd name="connsiteY2" fmla="*/ 343212 h 6858000"/>
              <a:gd name="connsiteX3" fmla="*/ 780524 w 4884918"/>
              <a:gd name="connsiteY3" fmla="*/ 761067 h 6858000"/>
              <a:gd name="connsiteX4" fmla="*/ 737045 w 4884918"/>
              <a:gd name="connsiteY4" fmla="*/ 865164 h 6858000"/>
              <a:gd name="connsiteX5" fmla="*/ 762322 w 4884918"/>
              <a:gd name="connsiteY5" fmla="*/ 830676 h 6858000"/>
              <a:gd name="connsiteX6" fmla="*/ 1118805 w 4884918"/>
              <a:gd name="connsiteY6" fmla="*/ 160440 h 6858000"/>
              <a:gd name="connsiteX7" fmla="*/ 1221640 w 4884918"/>
              <a:gd name="connsiteY7" fmla="*/ 0 h 6858000"/>
              <a:gd name="connsiteX8" fmla="*/ 4884918 w 4884918"/>
              <a:gd name="connsiteY8" fmla="*/ 0 h 6858000"/>
              <a:gd name="connsiteX9" fmla="*/ 4884918 w 4884918"/>
              <a:gd name="connsiteY9" fmla="*/ 6857999 h 6858000"/>
              <a:gd name="connsiteX10" fmla="*/ 4884918 w 4884918"/>
              <a:gd name="connsiteY10" fmla="*/ 6858000 h 6858000"/>
              <a:gd name="connsiteX11" fmla="*/ 704817 w 4884918"/>
              <a:gd name="connsiteY11" fmla="*/ 6858000 h 6858000"/>
              <a:gd name="connsiteX12" fmla="*/ 618717 w 4884918"/>
              <a:gd name="connsiteY12" fmla="*/ 6672538 h 6858000"/>
              <a:gd name="connsiteX13" fmla="*/ 309324 w 4884918"/>
              <a:gd name="connsiteY13" fmla="*/ 5833618 h 6858000"/>
              <a:gd name="connsiteX14" fmla="*/ 209850 w 4884918"/>
              <a:gd name="connsiteY14" fmla="*/ 5484180 h 6858000"/>
              <a:gd name="connsiteX15" fmla="*/ 211619 w 4884918"/>
              <a:gd name="connsiteY15" fmla="*/ 5517653 h 6858000"/>
              <a:gd name="connsiteX16" fmla="*/ 361778 w 4884918"/>
              <a:gd name="connsiteY16" fmla="*/ 6145524 h 6858000"/>
              <a:gd name="connsiteX17" fmla="*/ 591356 w 4884918"/>
              <a:gd name="connsiteY17" fmla="*/ 6843306 h 6858000"/>
              <a:gd name="connsiteX18" fmla="*/ 597415 w 4884918"/>
              <a:gd name="connsiteY18" fmla="*/ 6858000 h 6858000"/>
              <a:gd name="connsiteX19" fmla="*/ 545224 w 4884918"/>
              <a:gd name="connsiteY19" fmla="*/ 6858000 h 6858000"/>
              <a:gd name="connsiteX20" fmla="*/ 533604 w 4884918"/>
              <a:gd name="connsiteY20" fmla="*/ 6830072 h 6858000"/>
              <a:gd name="connsiteX21" fmla="*/ 169657 w 4884918"/>
              <a:gd name="connsiteY21" fmla="*/ 5556577 h 6858000"/>
              <a:gd name="connsiteX22" fmla="*/ 12169 w 4884918"/>
              <a:gd name="connsiteY22" fmla="*/ 4362835 h 6858000"/>
              <a:gd name="connsiteX23" fmla="*/ 46168 w 4884918"/>
              <a:gd name="connsiteY23" fmla="*/ 3338487 h 6858000"/>
              <a:gd name="connsiteX24" fmla="*/ 490574 w 4884918"/>
              <a:gd name="connsiteY24" fmla="*/ 1381078 h 6858000"/>
              <a:gd name="connsiteX25" fmla="*/ 984701 w 4884918"/>
              <a:gd name="connsiteY25"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4918"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4884918" y="0"/>
                </a:lnTo>
                <a:lnTo>
                  <a:pt x="4884918" y="6857999"/>
                </a:lnTo>
                <a:lnTo>
                  <a:pt x="4884918"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2"/>
          </a:solidFill>
          <a:ln w="6857" cap="flat">
            <a:noFill/>
            <a:prstDash val="solid"/>
            <a:miter/>
          </a:ln>
        </p:spPr>
        <p:txBody>
          <a:bodyPr wrap="square" rtlCol="0" anchor="ctr">
            <a:noAutofit/>
          </a:bodyPr>
          <a:lstStyle/>
          <a:p>
            <a:endParaRPr lang="en-US" dirty="0"/>
          </a:p>
        </p:txBody>
      </p:sp>
      <p:sp>
        <p:nvSpPr>
          <p:cNvPr id="18"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 y="5439978"/>
            <a:ext cx="5897880" cy="18288"/>
          </a:xfrm>
          <a:custGeom>
            <a:avLst/>
            <a:gdLst>
              <a:gd name="connsiteX0" fmla="*/ 0 w 5897880"/>
              <a:gd name="connsiteY0" fmla="*/ 0 h 18288"/>
              <a:gd name="connsiteX1" fmla="*/ 537362 w 5897880"/>
              <a:gd name="connsiteY1" fmla="*/ 0 h 18288"/>
              <a:gd name="connsiteX2" fmla="*/ 1133704 w 5897880"/>
              <a:gd name="connsiteY2" fmla="*/ 0 h 18288"/>
              <a:gd name="connsiteX3" fmla="*/ 1671066 w 5897880"/>
              <a:gd name="connsiteY3" fmla="*/ 0 h 18288"/>
              <a:gd name="connsiteX4" fmla="*/ 2385365 w 5897880"/>
              <a:gd name="connsiteY4" fmla="*/ 0 h 18288"/>
              <a:gd name="connsiteX5" fmla="*/ 3040685 w 5897880"/>
              <a:gd name="connsiteY5" fmla="*/ 0 h 18288"/>
              <a:gd name="connsiteX6" fmla="*/ 3696005 w 5897880"/>
              <a:gd name="connsiteY6" fmla="*/ 0 h 18288"/>
              <a:gd name="connsiteX7" fmla="*/ 4469282 w 5897880"/>
              <a:gd name="connsiteY7" fmla="*/ 0 h 18288"/>
              <a:gd name="connsiteX8" fmla="*/ 5183581 w 5897880"/>
              <a:gd name="connsiteY8" fmla="*/ 0 h 18288"/>
              <a:gd name="connsiteX9" fmla="*/ 5897880 w 5897880"/>
              <a:gd name="connsiteY9" fmla="*/ 0 h 18288"/>
              <a:gd name="connsiteX10" fmla="*/ 5897880 w 5897880"/>
              <a:gd name="connsiteY10" fmla="*/ 18288 h 18288"/>
              <a:gd name="connsiteX11" fmla="*/ 5419496 w 5897880"/>
              <a:gd name="connsiteY11" fmla="*/ 18288 h 18288"/>
              <a:gd name="connsiteX12" fmla="*/ 4882134 w 5897880"/>
              <a:gd name="connsiteY12" fmla="*/ 18288 h 18288"/>
              <a:gd name="connsiteX13" fmla="*/ 4167835 w 5897880"/>
              <a:gd name="connsiteY13" fmla="*/ 18288 h 18288"/>
              <a:gd name="connsiteX14" fmla="*/ 3394558 w 5897880"/>
              <a:gd name="connsiteY14" fmla="*/ 18288 h 18288"/>
              <a:gd name="connsiteX15" fmla="*/ 2798216 w 5897880"/>
              <a:gd name="connsiteY15" fmla="*/ 18288 h 18288"/>
              <a:gd name="connsiteX16" fmla="*/ 2024939 w 5897880"/>
              <a:gd name="connsiteY16" fmla="*/ 18288 h 18288"/>
              <a:gd name="connsiteX17" fmla="*/ 1487576 w 5897880"/>
              <a:gd name="connsiteY17" fmla="*/ 18288 h 18288"/>
              <a:gd name="connsiteX18" fmla="*/ 1009193 w 5897880"/>
              <a:gd name="connsiteY18" fmla="*/ 18288 h 18288"/>
              <a:gd name="connsiteX19" fmla="*/ 0 w 5897880"/>
              <a:gd name="connsiteY19" fmla="*/ 18288 h 18288"/>
              <a:gd name="connsiteX20" fmla="*/ 0 w 5897880"/>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97880" h="18288" fill="none" extrusionOk="0">
                <a:moveTo>
                  <a:pt x="0" y="0"/>
                </a:moveTo>
                <a:cubicBezTo>
                  <a:pt x="232564" y="21549"/>
                  <a:pt x="389747" y="7320"/>
                  <a:pt x="537362" y="0"/>
                </a:cubicBezTo>
                <a:cubicBezTo>
                  <a:pt x="684977" y="-7320"/>
                  <a:pt x="894159" y="-7726"/>
                  <a:pt x="1133704" y="0"/>
                </a:cubicBezTo>
                <a:cubicBezTo>
                  <a:pt x="1373249" y="7726"/>
                  <a:pt x="1440352" y="-304"/>
                  <a:pt x="1671066" y="0"/>
                </a:cubicBezTo>
                <a:cubicBezTo>
                  <a:pt x="1901780" y="304"/>
                  <a:pt x="2091497" y="765"/>
                  <a:pt x="2385365" y="0"/>
                </a:cubicBezTo>
                <a:cubicBezTo>
                  <a:pt x="2679233" y="-765"/>
                  <a:pt x="2762926" y="2802"/>
                  <a:pt x="3040685" y="0"/>
                </a:cubicBezTo>
                <a:cubicBezTo>
                  <a:pt x="3318444" y="-2802"/>
                  <a:pt x="3409726" y="9093"/>
                  <a:pt x="3696005" y="0"/>
                </a:cubicBezTo>
                <a:cubicBezTo>
                  <a:pt x="3982284" y="-9093"/>
                  <a:pt x="4087272" y="27119"/>
                  <a:pt x="4469282" y="0"/>
                </a:cubicBezTo>
                <a:cubicBezTo>
                  <a:pt x="4851292" y="-27119"/>
                  <a:pt x="4924835" y="26473"/>
                  <a:pt x="5183581" y="0"/>
                </a:cubicBezTo>
                <a:cubicBezTo>
                  <a:pt x="5442327" y="-26473"/>
                  <a:pt x="5598463" y="7328"/>
                  <a:pt x="5897880" y="0"/>
                </a:cubicBezTo>
                <a:cubicBezTo>
                  <a:pt x="5898259" y="7355"/>
                  <a:pt x="5898164" y="10249"/>
                  <a:pt x="5897880" y="18288"/>
                </a:cubicBezTo>
                <a:cubicBezTo>
                  <a:pt x="5682742" y="31268"/>
                  <a:pt x="5520014" y="14700"/>
                  <a:pt x="5419496" y="18288"/>
                </a:cubicBezTo>
                <a:cubicBezTo>
                  <a:pt x="5318978" y="21876"/>
                  <a:pt x="5012864" y="-2446"/>
                  <a:pt x="4882134" y="18288"/>
                </a:cubicBezTo>
                <a:cubicBezTo>
                  <a:pt x="4751404" y="39022"/>
                  <a:pt x="4313676" y="-3937"/>
                  <a:pt x="4167835" y="18288"/>
                </a:cubicBezTo>
                <a:cubicBezTo>
                  <a:pt x="4021994" y="40513"/>
                  <a:pt x="3715729" y="50049"/>
                  <a:pt x="3394558" y="18288"/>
                </a:cubicBezTo>
                <a:cubicBezTo>
                  <a:pt x="3073387" y="-13473"/>
                  <a:pt x="3093227" y="29828"/>
                  <a:pt x="2798216" y="18288"/>
                </a:cubicBezTo>
                <a:cubicBezTo>
                  <a:pt x="2503205" y="6748"/>
                  <a:pt x="2297615" y="22459"/>
                  <a:pt x="2024939" y="18288"/>
                </a:cubicBezTo>
                <a:cubicBezTo>
                  <a:pt x="1752263" y="14117"/>
                  <a:pt x="1629814" y="-5485"/>
                  <a:pt x="1487576" y="18288"/>
                </a:cubicBezTo>
                <a:cubicBezTo>
                  <a:pt x="1345338" y="42061"/>
                  <a:pt x="1238885" y="15810"/>
                  <a:pt x="1009193" y="18288"/>
                </a:cubicBezTo>
                <a:cubicBezTo>
                  <a:pt x="779501" y="20766"/>
                  <a:pt x="441829" y="-24679"/>
                  <a:pt x="0" y="18288"/>
                </a:cubicBezTo>
                <a:cubicBezTo>
                  <a:pt x="-384" y="12702"/>
                  <a:pt x="-513" y="4636"/>
                  <a:pt x="0" y="0"/>
                </a:cubicBezTo>
                <a:close/>
              </a:path>
              <a:path w="5897880" h="18288" stroke="0" extrusionOk="0">
                <a:moveTo>
                  <a:pt x="0" y="0"/>
                </a:moveTo>
                <a:cubicBezTo>
                  <a:pt x="196299" y="-26676"/>
                  <a:pt x="463834" y="6738"/>
                  <a:pt x="596341" y="0"/>
                </a:cubicBezTo>
                <a:cubicBezTo>
                  <a:pt x="728848" y="-6738"/>
                  <a:pt x="857267" y="1845"/>
                  <a:pt x="1074725" y="0"/>
                </a:cubicBezTo>
                <a:cubicBezTo>
                  <a:pt x="1292183" y="-1845"/>
                  <a:pt x="1545672" y="3744"/>
                  <a:pt x="1848002" y="0"/>
                </a:cubicBezTo>
                <a:cubicBezTo>
                  <a:pt x="2150332" y="-3744"/>
                  <a:pt x="2306688" y="-14526"/>
                  <a:pt x="2444344" y="0"/>
                </a:cubicBezTo>
                <a:cubicBezTo>
                  <a:pt x="2582000" y="14526"/>
                  <a:pt x="2761095" y="-11862"/>
                  <a:pt x="3040685" y="0"/>
                </a:cubicBezTo>
                <a:cubicBezTo>
                  <a:pt x="3320275" y="11862"/>
                  <a:pt x="3622320" y="-32867"/>
                  <a:pt x="3813962" y="0"/>
                </a:cubicBezTo>
                <a:cubicBezTo>
                  <a:pt x="4005604" y="32867"/>
                  <a:pt x="4117810" y="-10778"/>
                  <a:pt x="4351325" y="0"/>
                </a:cubicBezTo>
                <a:cubicBezTo>
                  <a:pt x="4584840" y="10778"/>
                  <a:pt x="4963783" y="-32384"/>
                  <a:pt x="5124602" y="0"/>
                </a:cubicBezTo>
                <a:cubicBezTo>
                  <a:pt x="5285421" y="32384"/>
                  <a:pt x="5705238" y="-29538"/>
                  <a:pt x="5897880" y="0"/>
                </a:cubicBezTo>
                <a:cubicBezTo>
                  <a:pt x="5898220" y="5688"/>
                  <a:pt x="5897711" y="13142"/>
                  <a:pt x="5897880" y="18288"/>
                </a:cubicBezTo>
                <a:cubicBezTo>
                  <a:pt x="5630425" y="-1425"/>
                  <a:pt x="5532865" y="12244"/>
                  <a:pt x="5242560" y="18288"/>
                </a:cubicBezTo>
                <a:cubicBezTo>
                  <a:pt x="4952255" y="24332"/>
                  <a:pt x="4783060" y="5748"/>
                  <a:pt x="4646219" y="18288"/>
                </a:cubicBezTo>
                <a:cubicBezTo>
                  <a:pt x="4509378" y="30828"/>
                  <a:pt x="4163771" y="-13995"/>
                  <a:pt x="3872941" y="18288"/>
                </a:cubicBezTo>
                <a:cubicBezTo>
                  <a:pt x="3582111" y="50571"/>
                  <a:pt x="3362704" y="-1402"/>
                  <a:pt x="3099664" y="18288"/>
                </a:cubicBezTo>
                <a:cubicBezTo>
                  <a:pt x="2836624" y="37978"/>
                  <a:pt x="2747441" y="19657"/>
                  <a:pt x="2562301" y="18288"/>
                </a:cubicBezTo>
                <a:cubicBezTo>
                  <a:pt x="2377161" y="16919"/>
                  <a:pt x="2104946" y="21735"/>
                  <a:pt x="1906981" y="18288"/>
                </a:cubicBezTo>
                <a:cubicBezTo>
                  <a:pt x="1709016" y="14841"/>
                  <a:pt x="1304654" y="-2323"/>
                  <a:pt x="1133704" y="18288"/>
                </a:cubicBezTo>
                <a:cubicBezTo>
                  <a:pt x="962754" y="38899"/>
                  <a:pt x="457048" y="2985"/>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ketch line 2">
            <a:extLst>
              <a:ext uri="{FF2B5EF4-FFF2-40B4-BE49-F238E27FC236}">
                <a16:creationId xmlns:a16="http://schemas.microsoft.com/office/drawing/2014/main" id="{8FFD9892-EDE5-4886-A313-66099DA8C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E391BEA9-1CEA-B349-9FBE-7C4FF62EE45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3B50813-6D17-2E4F-8A48-1FFF627A62B2}" type="slidenum">
              <a:rPr lang="en-US" smtClean="0">
                <a:solidFill>
                  <a:srgbClr val="FFFFFF"/>
                </a:solidFill>
                <a:latin typeface="+mn-lt"/>
              </a:rPr>
              <a:pPr>
                <a:spcAft>
                  <a:spcPts val="600"/>
                </a:spcAft>
              </a:pPr>
              <a:t>6</a:t>
            </a:fld>
            <a:endParaRPr lang="en-US" dirty="0">
              <a:solidFill>
                <a:srgbClr val="FFFFFF"/>
              </a:solidFill>
              <a:latin typeface="+mn-lt"/>
            </a:endParaRPr>
          </a:p>
        </p:txBody>
      </p:sp>
      <p:pic>
        <p:nvPicPr>
          <p:cNvPr id="44" name="Audio 43">
            <a:hlinkClick r:id="" action="ppaction://media"/>
            <a:extLst>
              <a:ext uri="{FF2B5EF4-FFF2-40B4-BE49-F238E27FC236}">
                <a16:creationId xmlns:a16="http://schemas.microsoft.com/office/drawing/2014/main" id="{53386F00-EA24-6992-96CD-52F8C81A28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8248392"/>
      </p:ext>
    </p:extLst>
  </p:cSld>
  <p:clrMapOvr>
    <a:masterClrMapping/>
  </p:clrMapOvr>
  <mc:AlternateContent xmlns:mc="http://schemas.openxmlformats.org/markup-compatibility/2006" xmlns:p14="http://schemas.microsoft.com/office/powerpoint/2010/main">
    <mc:Choice Requires="p14">
      <p:transition spd="slow" p14:dur="2000" advTm="3706"/>
    </mc:Choice>
    <mc:Fallback xmlns="">
      <p:transition spd="slow" advTm="3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A7C5A2-3137-479F-A1C1-4F803401B806}"/>
              </a:ext>
            </a:extLst>
          </p:cNvPr>
          <p:cNvPicPr>
            <a:picLocks noChangeAspect="1"/>
          </p:cNvPicPr>
          <p:nvPr/>
        </p:nvPicPr>
        <p:blipFill rotWithShape="1">
          <a:blip r:embed="rId5"/>
          <a:srcRect t="816" b="-816"/>
          <a:stretch/>
        </p:blipFill>
        <p:spPr>
          <a:xfrm>
            <a:off x="2079812" y="604468"/>
            <a:ext cx="7961707" cy="5717712"/>
          </a:xfrm>
          <a:prstGeom prst="rect">
            <a:avLst/>
          </a:prstGeom>
        </p:spPr>
      </p:pic>
      <p:sp>
        <p:nvSpPr>
          <p:cNvPr id="2" name="Title 1">
            <a:extLst>
              <a:ext uri="{FF2B5EF4-FFF2-40B4-BE49-F238E27FC236}">
                <a16:creationId xmlns:a16="http://schemas.microsoft.com/office/drawing/2014/main" id="{FFA261F3-2D64-4258-8A97-4B844D35E38D}"/>
              </a:ext>
            </a:extLst>
          </p:cNvPr>
          <p:cNvSpPr>
            <a:spLocks noGrp="1"/>
          </p:cNvSpPr>
          <p:nvPr>
            <p:ph type="title"/>
          </p:nvPr>
        </p:nvSpPr>
        <p:spPr>
          <a:xfrm>
            <a:off x="461683" y="604468"/>
            <a:ext cx="10515600" cy="991355"/>
          </a:xfrm>
        </p:spPr>
        <p:txBody>
          <a:bodyPr/>
          <a:lstStyle/>
          <a:p>
            <a:r>
              <a:rPr lang="en-US" dirty="0"/>
              <a:t>Prepare Your Home</a:t>
            </a:r>
          </a:p>
        </p:txBody>
      </p:sp>
      <p:sp>
        <p:nvSpPr>
          <p:cNvPr id="4" name="Rectangle 3">
            <a:extLst>
              <a:ext uri="{FF2B5EF4-FFF2-40B4-BE49-F238E27FC236}">
                <a16:creationId xmlns:a16="http://schemas.microsoft.com/office/drawing/2014/main" id="{8BC05C07-593F-475C-8920-0C76EEB670B9}"/>
              </a:ext>
            </a:extLst>
          </p:cNvPr>
          <p:cNvSpPr/>
          <p:nvPr/>
        </p:nvSpPr>
        <p:spPr>
          <a:xfrm>
            <a:off x="917165" y="5939135"/>
            <a:ext cx="1028700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 2000-2008 The StayWell Company, 780 Township Line Road, Yardley, PA 19067. All rights reserved. This information is not intended as a substitute for professional medical care. Always follow your healthcare professional's instructions</a:t>
            </a:r>
            <a:endParaRPr kumimoji="0" lang="en-US" sz="1800" b="0" i="0" u="none" strike="noStrike" kern="0" cap="none" spc="0" normalizeH="0" baseline="0" noProof="0" dirty="0">
              <a:ln>
                <a:noFill/>
              </a:ln>
              <a:solidFill>
                <a:sysClr val="windowText" lastClr="000000"/>
              </a:solidFill>
              <a:effectLst/>
              <a:uLnTx/>
              <a:uFillTx/>
            </a:endParaRPr>
          </a:p>
        </p:txBody>
      </p:sp>
      <p:pic>
        <p:nvPicPr>
          <p:cNvPr id="27" name="Audio 26">
            <a:hlinkClick r:id="" action="ppaction://media"/>
            <a:extLst>
              <a:ext uri="{FF2B5EF4-FFF2-40B4-BE49-F238E27FC236}">
                <a16:creationId xmlns:a16="http://schemas.microsoft.com/office/drawing/2014/main" id="{0244EA72-E625-CC90-B5A7-D352B55EBF6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7184736"/>
      </p:ext>
    </p:extLst>
  </p:cSld>
  <p:clrMapOvr>
    <a:masterClrMapping/>
  </p:clrMapOvr>
  <p:transition advTm="466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0A26C2-7E8E-4B8D-921C-16AEF62845F0}"/>
              </a:ext>
            </a:extLst>
          </p:cNvPr>
          <p:cNvSpPr/>
          <p:nvPr/>
        </p:nvSpPr>
        <p:spPr>
          <a:xfrm>
            <a:off x="642256" y="5715000"/>
            <a:ext cx="10591800" cy="461665"/>
          </a:xfrm>
          <a:prstGeom prst="rect">
            <a:avLst/>
          </a:prstGeom>
        </p:spPr>
        <p:txBody>
          <a:bodyPr wrap="square">
            <a:spAutoFit/>
          </a:bodyPr>
          <a:lstStyle/>
          <a:p>
            <a:r>
              <a:rPr lang="en-US" sz="1200" dirty="0"/>
              <a:t>© 2000-2008 The StayWell Company, 780 Township Line Road, Yardley, PA 19067. All rights reserved. This information is not intended as a substitute for professional medical care. Always follow your healthcare professional's instructions. </a:t>
            </a:r>
          </a:p>
        </p:txBody>
      </p:sp>
      <p:pic>
        <p:nvPicPr>
          <p:cNvPr id="3" name="Picture 2">
            <a:extLst>
              <a:ext uri="{FF2B5EF4-FFF2-40B4-BE49-F238E27FC236}">
                <a16:creationId xmlns:a16="http://schemas.microsoft.com/office/drawing/2014/main" id="{DF33D771-45CA-4F3D-8978-E73C4E02944B}"/>
              </a:ext>
            </a:extLst>
          </p:cNvPr>
          <p:cNvPicPr>
            <a:picLocks noChangeAspect="1"/>
          </p:cNvPicPr>
          <p:nvPr/>
        </p:nvPicPr>
        <p:blipFill>
          <a:blip r:embed="rId5"/>
          <a:stretch>
            <a:fillRect/>
          </a:stretch>
        </p:blipFill>
        <p:spPr>
          <a:xfrm>
            <a:off x="1231214" y="1039906"/>
            <a:ext cx="9298120" cy="4675094"/>
          </a:xfrm>
          <a:prstGeom prst="rect">
            <a:avLst/>
          </a:prstGeom>
        </p:spPr>
      </p:pic>
      <p:sp>
        <p:nvSpPr>
          <p:cNvPr id="2" name="Title 1">
            <a:extLst>
              <a:ext uri="{FF2B5EF4-FFF2-40B4-BE49-F238E27FC236}">
                <a16:creationId xmlns:a16="http://schemas.microsoft.com/office/drawing/2014/main" id="{907FCAE4-18B1-44E8-9E05-041B447AB9EE}"/>
              </a:ext>
            </a:extLst>
          </p:cNvPr>
          <p:cNvSpPr>
            <a:spLocks noGrp="1"/>
          </p:cNvSpPr>
          <p:nvPr>
            <p:ph type="title"/>
          </p:nvPr>
        </p:nvSpPr>
        <p:spPr/>
        <p:txBody>
          <a:bodyPr/>
          <a:lstStyle/>
          <a:p>
            <a:r>
              <a:rPr lang="en-US" dirty="0"/>
              <a:t>Prepare Your Home</a:t>
            </a:r>
          </a:p>
        </p:txBody>
      </p:sp>
      <p:pic>
        <p:nvPicPr>
          <p:cNvPr id="46" name="Audio 45">
            <a:hlinkClick r:id="" action="ppaction://media"/>
            <a:extLst>
              <a:ext uri="{FF2B5EF4-FFF2-40B4-BE49-F238E27FC236}">
                <a16:creationId xmlns:a16="http://schemas.microsoft.com/office/drawing/2014/main" id="{3A9856E3-C1AC-DFF1-0E31-6530A2BDEA8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72677514"/>
      </p:ext>
    </p:extLst>
  </p:cSld>
  <p:clrMapOvr>
    <a:masterClrMapping/>
  </p:clrMapOvr>
  <p:transition advTm="13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9273C-3FFC-1E71-2C41-2C1209D3C71E}"/>
              </a:ext>
            </a:extLst>
          </p:cNvPr>
          <p:cNvSpPr>
            <a:spLocks noGrp="1"/>
          </p:cNvSpPr>
          <p:nvPr>
            <p:ph type="title"/>
          </p:nvPr>
        </p:nvSpPr>
        <p:spPr>
          <a:xfrm>
            <a:off x="1061049" y="362102"/>
            <a:ext cx="10069902" cy="991355"/>
          </a:xfrm>
        </p:spPr>
        <p:txBody>
          <a:bodyPr/>
          <a:lstStyle/>
          <a:p>
            <a:pPr algn="ctr"/>
            <a:r>
              <a:rPr lang="en-US" dirty="0"/>
              <a:t>Prepare Your Home</a:t>
            </a:r>
          </a:p>
        </p:txBody>
      </p:sp>
      <p:sp>
        <p:nvSpPr>
          <p:cNvPr id="3" name="Content Placeholder 2">
            <a:extLst>
              <a:ext uri="{FF2B5EF4-FFF2-40B4-BE49-F238E27FC236}">
                <a16:creationId xmlns:a16="http://schemas.microsoft.com/office/drawing/2014/main" id="{F024CDA5-0775-C1EB-1FEE-99462D0E1D8D}"/>
              </a:ext>
            </a:extLst>
          </p:cNvPr>
          <p:cNvSpPr>
            <a:spLocks noGrp="1"/>
          </p:cNvSpPr>
          <p:nvPr>
            <p:ph idx="1"/>
          </p:nvPr>
        </p:nvSpPr>
        <p:spPr>
          <a:xfrm>
            <a:off x="435634" y="1231133"/>
            <a:ext cx="6317413" cy="5521549"/>
          </a:xfrm>
        </p:spPr>
        <p:txBody>
          <a:bodyPr vert="horz" lIns="91440" tIns="45720" rIns="91440" bIns="45720" rtlCol="0" anchor="t">
            <a:normAutofit/>
          </a:bodyPr>
          <a:lstStyle/>
          <a:p>
            <a:pPr marL="457200" indent="-457200">
              <a:buAutoNum type="arabicPeriod"/>
            </a:pPr>
            <a:r>
              <a:rPr lang="en-US" sz="2400" b="0" dirty="0">
                <a:latin typeface="Century Gothic"/>
              </a:rPr>
              <a:t>Prepare meals ahead of time</a:t>
            </a:r>
          </a:p>
          <a:p>
            <a:pPr marL="457200" indent="-457200">
              <a:buAutoNum type="arabicPeriod"/>
            </a:pPr>
            <a:r>
              <a:rPr lang="en-US" sz="2400" b="0" dirty="0">
                <a:latin typeface="Century Gothic"/>
              </a:rPr>
              <a:t>Clean your home &amp; prepare laundry</a:t>
            </a:r>
          </a:p>
          <a:p>
            <a:pPr marL="457200" indent="-457200">
              <a:buAutoNum type="arabicPeriod"/>
            </a:pPr>
            <a:r>
              <a:rPr lang="en-US" sz="2400" b="0" dirty="0">
                <a:latin typeface="Century Gothic"/>
              </a:rPr>
              <a:t>Make things easy to reach</a:t>
            </a:r>
          </a:p>
          <a:p>
            <a:pPr marL="457200" indent="-457200">
              <a:buAutoNum type="arabicPeriod"/>
            </a:pPr>
            <a:r>
              <a:rPr lang="en-US" sz="2400" b="0" dirty="0">
                <a:latin typeface="Century Gothic"/>
              </a:rPr>
              <a:t>Consider the height of your bed</a:t>
            </a:r>
          </a:p>
          <a:p>
            <a:pPr marL="806450" lvl="4" indent="-285750"/>
            <a:r>
              <a:rPr lang="en-US" sz="2400" dirty="0">
                <a:latin typeface="+mn-lt"/>
              </a:rPr>
              <a:t>If your bed is too high,  remove the frame or feet, if possible</a:t>
            </a:r>
          </a:p>
          <a:p>
            <a:pPr marL="806450" lvl="4" indent="-285750"/>
            <a:r>
              <a:rPr lang="en-US" sz="2400" dirty="0">
                <a:latin typeface="+mn-lt"/>
              </a:rPr>
              <a:t>If your bed is too low, add bed risers/blocks</a:t>
            </a:r>
            <a:endParaRPr lang="en-US" sz="2400" dirty="0"/>
          </a:p>
          <a:p>
            <a:pPr marL="457200" indent="-457200">
              <a:buAutoNum type="arabicPeriod"/>
            </a:pPr>
            <a:r>
              <a:rPr lang="en-US" sz="2400" b="0" dirty="0">
                <a:latin typeface="Century Gothic"/>
              </a:rPr>
              <a:t>Consider re-location of your bedroom to the first floor.</a:t>
            </a:r>
            <a:endParaRPr lang="en-US" sz="2400" dirty="0">
              <a:latin typeface="+mn-lt"/>
            </a:endParaRPr>
          </a:p>
          <a:p>
            <a:pPr marL="806450" lvl="4" indent="-285750"/>
            <a:endParaRPr lang="en-US" dirty="0">
              <a:latin typeface="+mn-lt"/>
            </a:endParaRPr>
          </a:p>
          <a:p>
            <a:pPr lvl="4" indent="0">
              <a:buNone/>
            </a:pPr>
            <a:endParaRPr lang="en-US" dirty="0">
              <a:latin typeface="+mn-lt"/>
            </a:endParaRPr>
          </a:p>
        </p:txBody>
      </p:sp>
      <p:sp>
        <p:nvSpPr>
          <p:cNvPr id="4" name="Slide Number Placeholder 3">
            <a:extLst>
              <a:ext uri="{FF2B5EF4-FFF2-40B4-BE49-F238E27FC236}">
                <a16:creationId xmlns:a16="http://schemas.microsoft.com/office/drawing/2014/main" id="{6134D670-25DC-C02F-C085-8CA358D6AC86}"/>
              </a:ext>
            </a:extLst>
          </p:cNvPr>
          <p:cNvSpPr>
            <a:spLocks noGrp="1"/>
          </p:cNvSpPr>
          <p:nvPr>
            <p:ph type="sldNum" sz="quarter" idx="12"/>
          </p:nvPr>
        </p:nvSpPr>
        <p:spPr/>
        <p:txBody>
          <a:bodyPr/>
          <a:lstStyle/>
          <a:p>
            <a:fld id="{23B50813-6D17-2E4F-8A48-1FFF627A62B2}" type="slidenum">
              <a:rPr lang="en-US" smtClean="0"/>
              <a:pPr/>
              <a:t>9</a:t>
            </a:fld>
            <a:endParaRPr lang="en-US" dirty="0"/>
          </a:p>
        </p:txBody>
      </p:sp>
      <p:pic>
        <p:nvPicPr>
          <p:cNvPr id="5" name="Picture 4">
            <a:extLst>
              <a:ext uri="{FF2B5EF4-FFF2-40B4-BE49-F238E27FC236}">
                <a16:creationId xmlns:a16="http://schemas.microsoft.com/office/drawing/2014/main" id="{9C9F70F8-DE91-4702-BCAD-F1C3F96634B8}"/>
              </a:ext>
            </a:extLst>
          </p:cNvPr>
          <p:cNvPicPr>
            <a:picLocks noChangeAspect="1"/>
          </p:cNvPicPr>
          <p:nvPr/>
        </p:nvPicPr>
        <p:blipFill>
          <a:blip r:embed="rId5"/>
          <a:stretch>
            <a:fillRect/>
          </a:stretch>
        </p:blipFill>
        <p:spPr>
          <a:xfrm>
            <a:off x="7175575" y="2719383"/>
            <a:ext cx="4827363" cy="3802137"/>
          </a:xfrm>
          <a:prstGeom prst="rect">
            <a:avLst/>
          </a:prstGeom>
        </p:spPr>
      </p:pic>
      <p:pic>
        <p:nvPicPr>
          <p:cNvPr id="22" name="Audio 21">
            <a:hlinkClick r:id="" action="ppaction://media"/>
            <a:extLst>
              <a:ext uri="{FF2B5EF4-FFF2-40B4-BE49-F238E27FC236}">
                <a16:creationId xmlns:a16="http://schemas.microsoft.com/office/drawing/2014/main" id="{A88339F8-86D8-430D-C92E-F3F4E8E1E9F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57607328"/>
      </p:ext>
    </p:extLst>
  </p:cSld>
  <p:clrMapOvr>
    <a:masterClrMapping/>
  </p:clrMapOvr>
  <mc:AlternateContent xmlns:mc="http://schemas.openxmlformats.org/markup-compatibility/2006" xmlns:p14="http://schemas.microsoft.com/office/powerpoint/2010/main">
    <mc:Choice Requires="p14">
      <p:transition spd="slow" p14:dur="2000" advTm="34424"/>
    </mc:Choice>
    <mc:Fallback xmlns="">
      <p:transition spd="slow" advTm="34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HI 2023 Slide Master 1">
  <a:themeElements>
    <a:clrScheme name="Orlando Health VIS ID">
      <a:dk1>
        <a:srgbClr val="293B45"/>
      </a:dk1>
      <a:lt1>
        <a:srgbClr val="FEFFFE"/>
      </a:lt1>
      <a:dk2>
        <a:srgbClr val="293B45"/>
      </a:dk2>
      <a:lt2>
        <a:srgbClr val="E3E5E2"/>
      </a:lt2>
      <a:accent1>
        <a:srgbClr val="F26521"/>
      </a:accent1>
      <a:accent2>
        <a:srgbClr val="4FBECB"/>
      </a:accent2>
      <a:accent3>
        <a:srgbClr val="636974"/>
      </a:accent3>
      <a:accent4>
        <a:srgbClr val="E9E568"/>
      </a:accent4>
      <a:accent5>
        <a:srgbClr val="95222F"/>
      </a:accent5>
      <a:accent6>
        <a:srgbClr val="F79C6F"/>
      </a:accent6>
      <a:hlink>
        <a:srgbClr val="4FBECB"/>
      </a:hlink>
      <a:folHlink>
        <a:srgbClr val="4FBEC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tional Frames ORANGE">
  <a:themeElements>
    <a:clrScheme name="Orlando Health VIS ID">
      <a:dk1>
        <a:srgbClr val="293B45"/>
      </a:dk1>
      <a:lt1>
        <a:srgbClr val="FEFFFE"/>
      </a:lt1>
      <a:dk2>
        <a:srgbClr val="293B45"/>
      </a:dk2>
      <a:lt2>
        <a:srgbClr val="E3E5E2"/>
      </a:lt2>
      <a:accent1>
        <a:srgbClr val="F26521"/>
      </a:accent1>
      <a:accent2>
        <a:srgbClr val="4FBECB"/>
      </a:accent2>
      <a:accent3>
        <a:srgbClr val="636974"/>
      </a:accent3>
      <a:accent4>
        <a:srgbClr val="E9E568"/>
      </a:accent4>
      <a:accent5>
        <a:srgbClr val="95222F"/>
      </a:accent5>
      <a:accent6>
        <a:srgbClr val="F79C6F"/>
      </a:accent6>
      <a:hlink>
        <a:srgbClr val="4FBECB"/>
      </a:hlink>
      <a:folHlink>
        <a:srgbClr val="4FBEC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ptional Frames GREY">
  <a:themeElements>
    <a:clrScheme name="Orlando Health VIS ID">
      <a:dk1>
        <a:srgbClr val="293B45"/>
      </a:dk1>
      <a:lt1>
        <a:srgbClr val="FEFFFE"/>
      </a:lt1>
      <a:dk2>
        <a:srgbClr val="293B45"/>
      </a:dk2>
      <a:lt2>
        <a:srgbClr val="E3E5E2"/>
      </a:lt2>
      <a:accent1>
        <a:srgbClr val="F26521"/>
      </a:accent1>
      <a:accent2>
        <a:srgbClr val="4FBECB"/>
      </a:accent2>
      <a:accent3>
        <a:srgbClr val="636974"/>
      </a:accent3>
      <a:accent4>
        <a:srgbClr val="E9E568"/>
      </a:accent4>
      <a:accent5>
        <a:srgbClr val="95222F"/>
      </a:accent5>
      <a:accent6>
        <a:srgbClr val="F79C6F"/>
      </a:accent6>
      <a:hlink>
        <a:srgbClr val="4FBECB"/>
      </a:hlink>
      <a:folHlink>
        <a:srgbClr val="4FBEC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H SM Template">
  <a:themeElements>
    <a:clrScheme name="CHOOSE 30">
      <a:dk1>
        <a:srgbClr val="000000"/>
      </a:dk1>
      <a:lt1>
        <a:srgbClr val="FFFFFF"/>
      </a:lt1>
      <a:dk2>
        <a:srgbClr val="000100"/>
      </a:dk2>
      <a:lt2>
        <a:srgbClr val="BFBFBF"/>
      </a:lt2>
      <a:accent1>
        <a:srgbClr val="F26123"/>
      </a:accent1>
      <a:accent2>
        <a:srgbClr val="6C295F"/>
      </a:accent2>
      <a:accent3>
        <a:srgbClr val="608E26"/>
      </a:accent3>
      <a:accent4>
        <a:srgbClr val="C81D6A"/>
      </a:accent4>
      <a:accent5>
        <a:srgbClr val="264084"/>
      </a:accent5>
      <a:accent6>
        <a:srgbClr val="007078"/>
      </a:accent6>
      <a:hlink>
        <a:srgbClr val="000000"/>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C-template 1">
        <a:dk1>
          <a:srgbClr val="000000"/>
        </a:dk1>
        <a:lt1>
          <a:srgbClr val="FFFFFF"/>
        </a:lt1>
        <a:dk2>
          <a:srgbClr val="B2B2B2"/>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99CCFF"/>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3">
        <a:dk1>
          <a:srgbClr val="000000"/>
        </a:dk1>
        <a:lt1>
          <a:srgbClr val="FFFFFF"/>
        </a:lt1>
        <a:dk2>
          <a:srgbClr val="003366"/>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e3d58af9-6693-473b-978f-5796f91f8949}" enabled="1" method="Standard" siteId="{a1aa81d8-7897-410b-a2b2-1d190024b7f8}" removed="0"/>
</clbl:labelList>
</file>

<file path=docProps/app.xml><?xml version="1.0" encoding="utf-8"?>
<Properties xmlns="http://schemas.openxmlformats.org/officeDocument/2006/extended-properties" xmlns:vt="http://schemas.openxmlformats.org/officeDocument/2006/docPropsVTypes">
  <TotalTime>401</TotalTime>
  <Words>5926</Words>
  <Application>Microsoft Macintosh PowerPoint</Application>
  <PresentationFormat>Widescreen</PresentationFormat>
  <Paragraphs>587</Paragraphs>
  <Slides>43</Slides>
  <Notes>43</Notes>
  <HiddenSlides>0</HiddenSlides>
  <MMClips>42</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43</vt:i4>
      </vt:variant>
    </vt:vector>
  </HeadingPairs>
  <TitlesOfParts>
    <vt:vector size="57" baseType="lpstr">
      <vt:lpstr>Arial</vt:lpstr>
      <vt:lpstr>Arial</vt:lpstr>
      <vt:lpstr>Calibri</vt:lpstr>
      <vt:lpstr>Century Gothic</vt:lpstr>
      <vt:lpstr>Century Gothic Pro</vt:lpstr>
      <vt:lpstr>Courier New</vt:lpstr>
      <vt:lpstr>Roboto</vt:lpstr>
      <vt:lpstr>System Font Regular</vt:lpstr>
      <vt:lpstr>Wingdings</vt:lpstr>
      <vt:lpstr>OHI 2023 Slide Master 1</vt:lpstr>
      <vt:lpstr>Optional Frames ORANGE</vt:lpstr>
      <vt:lpstr>Optional Frames GREY</vt:lpstr>
      <vt:lpstr>OH SM Template</vt:lpstr>
      <vt:lpstr>think-cell Slide</vt:lpstr>
      <vt:lpstr>Patient Education  for  Outpatient Joint Replacement Surgery </vt:lpstr>
      <vt:lpstr>PowerPoint Presentation</vt:lpstr>
      <vt:lpstr>PowerPoint Presentation</vt:lpstr>
      <vt:lpstr>Objectives of Today's Program:</vt:lpstr>
      <vt:lpstr>PowerPoint Presentation</vt:lpstr>
      <vt:lpstr>Preparing for Surgery</vt:lpstr>
      <vt:lpstr>Prepare Your Home</vt:lpstr>
      <vt:lpstr>Prepare Your Home</vt:lpstr>
      <vt:lpstr>Prepare Your Home</vt:lpstr>
      <vt:lpstr>Home Equipment</vt:lpstr>
      <vt:lpstr>Gather Home Equipment in Advance</vt:lpstr>
      <vt:lpstr>Caregiver Selection</vt:lpstr>
      <vt:lpstr>Preadmission Process</vt:lpstr>
      <vt:lpstr>Pre-operative showers</vt:lpstr>
      <vt:lpstr>Begin with a healthy diet</vt:lpstr>
      <vt:lpstr>Hydration is very important</vt:lpstr>
      <vt:lpstr>Smoking and Surgery</vt:lpstr>
      <vt:lpstr>Preoperative Exercises</vt:lpstr>
      <vt:lpstr>Day of Surgery </vt:lpstr>
      <vt:lpstr>Day of Surgery Day</vt:lpstr>
      <vt:lpstr>The Preoperative Process</vt:lpstr>
      <vt:lpstr>Anesthesia Type</vt:lpstr>
      <vt:lpstr>In the Recovery Room</vt:lpstr>
      <vt:lpstr>Pain Management</vt:lpstr>
      <vt:lpstr>Pain Management</vt:lpstr>
      <vt:lpstr>Surgical Dressing</vt:lpstr>
      <vt:lpstr>After Surgery You May Have:</vt:lpstr>
      <vt:lpstr>Meds to Bed </vt:lpstr>
      <vt:lpstr>What you need to know after surgery</vt:lpstr>
      <vt:lpstr>Physical Therapy In the Recovery Room</vt:lpstr>
      <vt:lpstr>Pneumonia</vt:lpstr>
      <vt:lpstr>Blood clots (DVT/PE)</vt:lpstr>
      <vt:lpstr>Constipation</vt:lpstr>
      <vt:lpstr>Infection Prevention</vt:lpstr>
      <vt:lpstr>Dental Appointments</vt:lpstr>
      <vt:lpstr>When to Call Your Surgeon</vt:lpstr>
      <vt:lpstr>Total Joint Precautions After  Hip or Knee Replacement</vt:lpstr>
      <vt:lpstr>Total Knee Arthroplasty Precautions</vt:lpstr>
      <vt:lpstr>Total Hip Replacement Precautions (Lateral or Posterior Approach)</vt:lpstr>
      <vt:lpstr>Total Hip Replacement Precautions (Anterior Approach)</vt:lpstr>
      <vt:lpstr>PowerPoint Presentation</vt:lpstr>
      <vt:lpstr>Questions?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LeaderCon XIV</dc:title>
  <dc:creator>Christine Schmidt</dc:creator>
  <cp:lastModifiedBy>Rocha, Shannon</cp:lastModifiedBy>
  <cp:revision>5</cp:revision>
  <cp:lastPrinted>2023-12-04T16:30:25Z</cp:lastPrinted>
  <dcterms:created xsi:type="dcterms:W3CDTF">2021-12-13T22:46:13Z</dcterms:created>
  <dcterms:modified xsi:type="dcterms:W3CDTF">2024-04-19T16:57:58Z</dcterms:modified>
</cp:coreProperties>
</file>